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1" r:id="rId4"/>
  </p:sldMasterIdLst>
  <p:notesMasterIdLst>
    <p:notesMasterId r:id="rId40"/>
  </p:notesMasterIdLst>
  <p:sldIdLst>
    <p:sldId id="256" r:id="rId5"/>
    <p:sldId id="334" r:id="rId6"/>
    <p:sldId id="351" r:id="rId7"/>
    <p:sldId id="333" r:id="rId8"/>
    <p:sldId id="303" r:id="rId9"/>
    <p:sldId id="308" r:id="rId10"/>
    <p:sldId id="330" r:id="rId11"/>
    <p:sldId id="315" r:id="rId12"/>
    <p:sldId id="335" r:id="rId13"/>
    <p:sldId id="336" r:id="rId14"/>
    <p:sldId id="337" r:id="rId15"/>
    <p:sldId id="338" r:id="rId16"/>
    <p:sldId id="339" r:id="rId17"/>
    <p:sldId id="340" r:id="rId18"/>
    <p:sldId id="341" r:id="rId19"/>
    <p:sldId id="342" r:id="rId20"/>
    <p:sldId id="343" r:id="rId21"/>
    <p:sldId id="350" r:id="rId22"/>
    <p:sldId id="349" r:id="rId23"/>
    <p:sldId id="345" r:id="rId24"/>
    <p:sldId id="346" r:id="rId25"/>
    <p:sldId id="348" r:id="rId26"/>
    <p:sldId id="344" r:id="rId27"/>
    <p:sldId id="287" r:id="rId28"/>
    <p:sldId id="288" r:id="rId29"/>
    <p:sldId id="292" r:id="rId30"/>
    <p:sldId id="332" r:id="rId31"/>
    <p:sldId id="318" r:id="rId32"/>
    <p:sldId id="298" r:id="rId33"/>
    <p:sldId id="300" r:id="rId34"/>
    <p:sldId id="302" r:id="rId35"/>
    <p:sldId id="316" r:id="rId36"/>
    <p:sldId id="311" r:id="rId37"/>
    <p:sldId id="313" r:id="rId38"/>
    <p:sldId id="314" r:id="rId39"/>
  </p:sldIdLst>
  <p:sldSz cx="12192000" cy="6858000"/>
  <p:notesSz cx="6858000" cy="9144000"/>
  <p:defaultTextStyle>
    <a:defPPr>
      <a:defRPr lang="nb-NO"/>
    </a:defPPr>
    <a:lvl1pPr marL="0" algn="l" defTabSz="91435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77" algn="l" defTabSz="91435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55" algn="l" defTabSz="91435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32" algn="l" defTabSz="91435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09" algn="l" defTabSz="91435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886" algn="l" defTabSz="91435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63" algn="l" defTabSz="91435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240" algn="l" defTabSz="91435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417" algn="l" defTabSz="91435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1BEEDCF-38BE-49F6-844A-7550ACF3E109}">
          <p14:sldIdLst>
            <p14:sldId id="256"/>
          </p14:sldIdLst>
        </p14:section>
        <p14:section name="Introduction" id="{78BBA8CB-6930-42A3-8396-A874E4015315}">
          <p14:sldIdLst>
            <p14:sldId id="334"/>
            <p14:sldId id="351"/>
            <p14:sldId id="333"/>
          </p14:sldIdLst>
        </p14:section>
        <p14:section name="Review of existing options" id="{FF4D16C1-16FD-4A39-A808-4CB5E6B49C44}">
          <p14:sldIdLst>
            <p14:sldId id="303"/>
            <p14:sldId id="308"/>
            <p14:sldId id="330"/>
            <p14:sldId id="315"/>
          </p14:sldIdLst>
        </p14:section>
        <p14:section name="Calling external C code" id="{309D676B-648F-447A-9CED-CAFB83C6ADCD}">
          <p14:sldIdLst>
            <p14:sldId id="335"/>
            <p14:sldId id="336"/>
            <p14:sldId id="337"/>
            <p14:sldId id="338"/>
          </p14:sldIdLst>
        </p14:section>
        <p14:section name="NLopt" id="{A88AE85A-25AD-4116-A56B-47724E20F261}">
          <p14:sldIdLst>
            <p14:sldId id="339"/>
            <p14:sldId id="340"/>
          </p14:sldIdLst>
        </p14:section>
        <p14:section name="FMU in Python" id="{BEF6467F-B365-4133-B546-F0304C45DCB5}">
          <p14:sldIdLst>
            <p14:sldId id="341"/>
            <p14:sldId id="342"/>
          </p14:sldIdLst>
        </p14:section>
        <p14:section name="FMU with PI" id="{A5ECEAA5-1CA4-4325-BB57-3E21C62FB2E4}">
          <p14:sldIdLst>
            <p14:sldId id="343"/>
            <p14:sldId id="350"/>
            <p14:sldId id="349"/>
          </p14:sldIdLst>
        </p14:section>
        <p14:section name="FMU with MPC" id="{C5134CEA-1822-404B-AB22-F767621700A8}">
          <p14:sldIdLst>
            <p14:sldId id="345"/>
            <p14:sldId id="346"/>
            <p14:sldId id="348"/>
            <p14:sldId id="344"/>
          </p14:sldIdLst>
        </p14:section>
        <p14:section name="Conclusion and future work" id="{4DF80849-8613-4E05-BE2F-4114C98555D9}">
          <p14:sldIdLst>
            <p14:sldId id="287"/>
            <p14:sldId id="288"/>
            <p14:sldId id="292"/>
          </p14:sldIdLst>
        </p14:section>
        <p14:section name="Drafts / Hidden" id="{1AA63962-81B9-4DAA-BEF2-0807EE6AE122}">
          <p14:sldIdLst>
            <p14:sldId id="332"/>
            <p14:sldId id="318"/>
            <p14:sldId id="298"/>
            <p14:sldId id="300"/>
            <p14:sldId id="302"/>
            <p14:sldId id="316"/>
            <p14:sldId id="311"/>
            <p14:sldId id="313"/>
            <p14:sldId id="314"/>
          </p14:sldIdLst>
        </p14:section>
      </p14:sectionLst>
    </p:ex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FFF1F"/>
    <a:srgbClr val="DAD9FF"/>
    <a:srgbClr val="FF6202"/>
    <a:srgbClr val="D4EC8E"/>
    <a:srgbClr val="FFCCED"/>
    <a:srgbClr val="FFF5EE"/>
    <a:srgbClr val="CDB9FC"/>
    <a:srgbClr val="FFD9B1"/>
    <a:srgbClr val="7800F0"/>
    <a:srgbClr val="2F0B6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ddels stil 2 – utheving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046" autoAdjust="0"/>
    <p:restoredTop sz="63514" autoAdjust="0"/>
  </p:normalViewPr>
  <p:slideViewPr>
    <p:cSldViewPr snapToGrid="0">
      <p:cViewPr varScale="1">
        <p:scale>
          <a:sx n="91" d="100"/>
          <a:sy n="91" d="100"/>
        </p:scale>
        <p:origin x="200" y="208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op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Plassholder for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97AEB6-7A8C-4926-A358-B9D327F70D28}" type="datetimeFigureOut">
              <a:rPr lang="nb-NO" smtClean="0"/>
              <a:t>04.12.2023</a:t>
            </a:fld>
            <a:endParaRPr lang="nb-NO"/>
          </a:p>
        </p:txBody>
      </p:sp>
      <p:sp>
        <p:nvSpPr>
          <p:cNvPr id="4" name="Plassholder for lysbil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b-NO"/>
          </a:p>
        </p:txBody>
      </p:sp>
      <p:sp>
        <p:nvSpPr>
          <p:cNvPr id="5" name="Plassholder for nota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90E16C-C56A-455D-9FF0-F63B1E55572D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9633716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5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77" algn="l" defTabSz="91435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55" algn="l" defTabSz="91435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32" algn="l" defTabSz="91435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09" algn="l" defTabSz="91435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886" algn="l" defTabSz="91435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63" algn="l" defTabSz="91435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40" algn="l" defTabSz="91435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17" algn="l" defTabSz="91435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90E16C-C56A-455D-9FF0-F63B1E55572D}" type="slidenum">
              <a:rPr lang="nb-NO" smtClean="0"/>
              <a:t>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9617593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 Equation-Based Modeling:</a:t>
            </a:r>
          </a:p>
          <a:p>
            <a:r>
              <a:rPr lang="en-US"/>
              <a:t>        Modelica uses equations to describe system behavior, allowing for a natural representation of dynamic systems.</a:t>
            </a:r>
          </a:p>
          <a:p>
            <a:endParaRPr lang="en-US"/>
          </a:p>
          <a:p>
            <a:r>
              <a:rPr lang="en-US"/>
              <a:t>    Multi-Domain Support:</a:t>
            </a:r>
          </a:p>
          <a:p>
            <a:r>
              <a:rPr lang="en-US"/>
              <a:t>        It's designed to model complex systems across diverse engineering domains like electrical, mechanical, thermal, and fluid systems.</a:t>
            </a:r>
          </a:p>
          <a:p>
            <a:endParaRPr lang="en-US"/>
          </a:p>
          <a:p>
            <a:r>
              <a:rPr lang="en-US"/>
              <a:t>    Functional Mock-up Units (FMUs):</a:t>
            </a:r>
          </a:p>
          <a:p>
            <a:r>
              <a:rPr lang="en-US"/>
              <a:t>	</a:t>
            </a:r>
            <a:r>
              <a:rPr lang="en-US" err="1"/>
              <a:t>ModelExchange</a:t>
            </a:r>
            <a:r>
              <a:rPr lang="en-US"/>
              <a:t>-needs external solver – Simple and fast ; Co-simulation-FMU includes solver – Flexible and slower</a:t>
            </a:r>
          </a:p>
          <a:p>
            <a:r>
              <a:rPr lang="en-US"/>
              <a:t>	Vendor neutral</a:t>
            </a:r>
          </a:p>
          <a:p>
            <a:r>
              <a:rPr lang="en-US"/>
              <a:t>    </a:t>
            </a:r>
          </a:p>
          <a:p>
            <a:r>
              <a:rPr lang="en-US"/>
              <a:t>Declarative Modeling:</a:t>
            </a:r>
          </a:p>
          <a:p>
            <a:r>
              <a:rPr lang="en-US"/>
              <a:t>        The language takes a declarative approach, focusing on defining relationships between variables rather than specifying solution algorithms</a:t>
            </a:r>
            <a:r>
              <a:rPr lang="en-US"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</a:t>
            </a:r>
            <a:r>
              <a:rPr lang="en-US" sz="12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procedual</a:t>
            </a:r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).</a:t>
            </a:r>
          </a:p>
          <a:p>
            <a:endParaRPr lang="en-US"/>
          </a:p>
          <a:p>
            <a:r>
              <a:rPr lang="en-US"/>
              <a:t>    Graphical and Textual Options:</a:t>
            </a:r>
          </a:p>
          <a:p>
            <a:r>
              <a:rPr lang="en-US"/>
              <a:t>	MODELICA STANDARD LIBRARY</a:t>
            </a:r>
          </a:p>
          <a:p>
            <a:r>
              <a:rPr lang="en-US">
                <a:effectLst/>
                <a:latin typeface="Arial" panose="020B0604020202020204" pitchFamily="34" charset="0"/>
              </a:rPr>
              <a:t>	1600 components and 1350 distinct function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90E16C-C56A-455D-9FF0-F63B1E55572D}" type="slidenum">
              <a:rPr lang="nb-NO" smtClean="0"/>
              <a:t>27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5315073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Air heater model - Time constant with time delay process dynamics</a:t>
            </a:r>
          </a:p>
          <a:p>
            <a:r>
              <a:rPr lang="en-US"/>
              <a:t>Implemented as a model in Modelica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90E16C-C56A-455D-9FF0-F63B1E55572D}" type="slidenum">
              <a:rPr lang="nb-NO" smtClean="0"/>
              <a:t>32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1491686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90E16C-C56A-455D-9FF0-F63B1E55572D}" type="slidenum">
              <a:rPr lang="nb-NO" smtClean="0"/>
              <a:t>33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086839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176" marR="0" lvl="1" indent="-228600" algn="l" defTabSz="9143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dirty="0"/>
              <a:t>Linear MPC Modelica Library</a:t>
            </a:r>
          </a:p>
          <a:p>
            <a:pPr marL="914354" marR="0" lvl="2" indent="-228600" algn="l" defTabSz="9143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dirty="0"/>
              <a:t>State space model</a:t>
            </a:r>
          </a:p>
          <a:p>
            <a:pPr marL="914354" marR="0" lvl="2" indent="-228600" algn="l" defTabSz="9143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dirty="0"/>
              <a:t>The demo models work when converted to Modelica 4.0 but not able to add air heater model</a:t>
            </a:r>
          </a:p>
          <a:p>
            <a:pPr marL="685754" marR="0" lvl="2" indent="0" algn="l" defTabSz="9143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dirty="0"/>
          </a:p>
          <a:p>
            <a:pPr marL="457176" marR="0" lvl="1" indent="-228600" algn="l" defTabSz="9143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dirty="0" err="1"/>
              <a:t>Jmodelica</a:t>
            </a:r>
            <a:endParaRPr lang="en-US" dirty="0"/>
          </a:p>
          <a:p>
            <a:pPr marL="914354" marR="0" lvl="2" indent="-228600" algn="l" defTabSz="9143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dirty="0" err="1"/>
              <a:t>Assimulo</a:t>
            </a:r>
            <a:endParaRPr lang="en-US" dirty="0"/>
          </a:p>
          <a:p>
            <a:pPr marL="1371531" marR="0" lvl="3" indent="-228600" algn="l" defTabSz="9143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dirty="0"/>
              <a:t>Python simulation packages</a:t>
            </a:r>
          </a:p>
          <a:p>
            <a:pPr marL="914354" marR="0" lvl="2" indent="-228600" algn="l" defTabSz="9143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dirty="0" err="1"/>
              <a:t>PyFMI</a:t>
            </a:r>
            <a:endParaRPr lang="en-US" dirty="0"/>
          </a:p>
          <a:p>
            <a:pPr marL="1371531" marR="0" lvl="3" indent="-228600" algn="l" defTabSz="9143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dirty="0"/>
              <a:t>Python package to load and simulate FMUs</a:t>
            </a:r>
          </a:p>
          <a:p>
            <a:pPr marL="914354" marR="0" lvl="2" indent="-228600" algn="l" defTabSz="9143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dirty="0"/>
              <a:t>FMI Library</a:t>
            </a:r>
          </a:p>
          <a:p>
            <a:pPr marL="1371531" marR="0" lvl="3" indent="-228600" algn="l" defTabSz="9143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dirty="0"/>
              <a:t>C package to load and simulate FMUs</a:t>
            </a:r>
          </a:p>
          <a:p>
            <a:pPr marL="685754" marR="0" lvl="2" indent="0" algn="l" defTabSz="9143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dirty="0"/>
          </a:p>
          <a:p>
            <a:pPr marL="457176" marR="0" lvl="1" indent="-228600" algn="l" defTabSz="9143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dirty="0" err="1"/>
              <a:t>FMPy</a:t>
            </a:r>
            <a:r>
              <a:rPr lang="en-US" dirty="0"/>
              <a:t> - Dassault </a:t>
            </a:r>
            <a:r>
              <a:rPr lang="en-US" dirty="0" err="1"/>
              <a:t>Systèmes</a:t>
            </a:r>
            <a:endParaRPr lang="en-US" dirty="0"/>
          </a:p>
          <a:p>
            <a:pPr marL="457176" marR="0" lvl="1" indent="-228600" algn="l" defTabSz="9143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dirty="0" err="1"/>
              <a:t>NLopt</a:t>
            </a:r>
            <a:endParaRPr lang="en-US" dirty="0"/>
          </a:p>
          <a:p>
            <a:pPr marL="457176" marR="0" lvl="1" indent="-228600" algn="l" defTabSz="9143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90E16C-C56A-455D-9FF0-F63B1E55572D}" type="slidenum">
              <a:rPr lang="nb-NO" smtClean="0"/>
              <a:t>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0720859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3.5 models implemented</a:t>
            </a:r>
          </a:p>
          <a:p>
            <a:pPr marL="228600" indent="-228600">
              <a:buAutoNum type="arabicPeriod"/>
            </a:pPr>
            <a:endParaRPr lang="en-US"/>
          </a:p>
          <a:p>
            <a:pPr marL="228600" indent="-228600">
              <a:buAutoNum type="arabicPeriod"/>
            </a:pPr>
            <a:r>
              <a:rPr lang="en-US"/>
              <a:t>Air heater model - Time constant with time delay process dynamics</a:t>
            </a:r>
          </a:p>
          <a:p>
            <a:pPr marL="228600" indent="-228600">
              <a:buAutoNum type="arabicPeriod"/>
            </a:pPr>
            <a:r>
              <a:rPr lang="en-US"/>
              <a:t>FIRST-PRINCIPLE</a:t>
            </a:r>
          </a:p>
          <a:p>
            <a:pPr marL="685777" lvl="1" indent="-228600">
              <a:buAutoNum type="arabicPeriod"/>
            </a:pPr>
            <a:r>
              <a:rPr lang="en-US"/>
              <a:t>Implemented as a model in Modelica based on first-principles / mechanistic model</a:t>
            </a:r>
          </a:p>
          <a:p>
            <a:pPr marL="685777" lvl="1" indent="-228600">
              <a:buAutoNum type="arabicPeriod"/>
            </a:pPr>
            <a:r>
              <a:rPr lang="en-US"/>
              <a:t>Equation based – Heater gain, Time constant and </a:t>
            </a:r>
            <a:r>
              <a:rPr lang="en-US" err="1"/>
              <a:t>timedelay</a:t>
            </a:r>
            <a:endParaRPr lang="en-US"/>
          </a:p>
          <a:p>
            <a:pPr marL="228600" lvl="0" indent="-228600">
              <a:buAutoNum type="arabicPeriod"/>
            </a:pPr>
            <a:r>
              <a:rPr lang="en-US"/>
              <a:t>TRANSFERFUNCTION</a:t>
            </a:r>
          </a:p>
          <a:p>
            <a:pPr marL="685777" lvl="1" indent="-228600">
              <a:buAutoNum type="arabicPeriod"/>
            </a:pPr>
            <a:r>
              <a:rPr lang="en-US"/>
              <a:t>Basic Modelica blocks</a:t>
            </a:r>
          </a:p>
          <a:p>
            <a:pPr marL="1142955" lvl="2" indent="-228600">
              <a:buAutoNum type="arabicPeriod"/>
            </a:pPr>
            <a:r>
              <a:rPr lang="en-US"/>
              <a:t>Time delay</a:t>
            </a:r>
          </a:p>
          <a:p>
            <a:pPr marL="1142955" lvl="2" indent="-228600">
              <a:buAutoNum type="arabicPeriod"/>
            </a:pPr>
            <a:r>
              <a:rPr lang="en-US"/>
              <a:t>Transfer function</a:t>
            </a:r>
          </a:p>
          <a:p>
            <a:pPr marL="228600" marR="0" lvl="0" indent="-228600" algn="l" defTabSz="9143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/>
              <a:t>STATE SPACE</a:t>
            </a:r>
          </a:p>
          <a:p>
            <a:pPr marL="685777" marR="0" lvl="1" indent="-228600" algn="l" defTabSz="9143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/>
              <a:t>Implemented with the use </a:t>
            </a:r>
            <a:r>
              <a:rPr lang="en-US" b="1"/>
              <a:t>Python Control Systems Library</a:t>
            </a:r>
            <a:endParaRPr lang="en-US"/>
          </a:p>
          <a:p>
            <a:pPr marL="685777" lvl="1" indent="-228600">
              <a:buAutoNum type="arabicPeriod"/>
            </a:pPr>
            <a:r>
              <a:rPr lang="en-US"/>
              <a:t>Build </a:t>
            </a:r>
            <a:r>
              <a:rPr lang="en-US" err="1"/>
              <a:t>transferfunction</a:t>
            </a:r>
            <a:r>
              <a:rPr lang="en-US"/>
              <a:t>, then use series function to merge transfer and </a:t>
            </a:r>
            <a:r>
              <a:rPr lang="en-US" err="1"/>
              <a:t>timedelay</a:t>
            </a:r>
            <a:r>
              <a:rPr lang="en-US"/>
              <a:t> (</a:t>
            </a:r>
            <a:r>
              <a:rPr lang="en-US" err="1"/>
              <a:t>padé</a:t>
            </a:r>
            <a:r>
              <a:rPr lang="en-US"/>
              <a:t>)</a:t>
            </a:r>
          </a:p>
          <a:p>
            <a:pPr marL="228600" lvl="0" indent="-228600">
              <a:buAutoNum type="arabicPeriod"/>
            </a:pPr>
            <a:r>
              <a:rPr lang="en-US"/>
              <a:t>All models simulated in same model, with same changes in setpoint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90E16C-C56A-455D-9FF0-F63B1E55572D}" type="slidenum">
              <a:rPr lang="nb-NO" smtClean="0"/>
              <a:t>6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3129854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/>
              <a:t>Air heater model - Time constant with time delay process dynamics</a:t>
            </a:r>
          </a:p>
          <a:p>
            <a:pPr marL="228600" indent="-228600">
              <a:buAutoNum type="arabicPeriod"/>
            </a:pPr>
            <a:r>
              <a:rPr lang="en-US"/>
              <a:t>FIRST-PRINCIPLE</a:t>
            </a:r>
          </a:p>
          <a:p>
            <a:pPr marL="685777" lvl="1" indent="-228600">
              <a:buAutoNum type="arabicPeriod"/>
            </a:pPr>
            <a:r>
              <a:rPr lang="en-US"/>
              <a:t>Implemented as a model in Modelica based on first-principle / </a:t>
            </a:r>
            <a:r>
              <a:rPr lang="en-US" err="1"/>
              <a:t>mechanicstic</a:t>
            </a:r>
            <a:r>
              <a:rPr lang="en-US"/>
              <a:t> model</a:t>
            </a:r>
          </a:p>
          <a:p>
            <a:pPr marL="685777" lvl="1" indent="-228600">
              <a:buAutoNum type="arabicPeriod"/>
            </a:pPr>
            <a:r>
              <a:rPr lang="en-US"/>
              <a:t>Equation based</a:t>
            </a:r>
          </a:p>
          <a:p>
            <a:pPr marL="228600" lvl="0" indent="-228600">
              <a:buAutoNum type="arabicPeriod"/>
            </a:pPr>
            <a:r>
              <a:rPr lang="en-US"/>
              <a:t>TRANSFERFUNCTION</a:t>
            </a:r>
          </a:p>
          <a:p>
            <a:pPr marL="685777" lvl="1" indent="-228600">
              <a:buAutoNum type="arabicPeriod"/>
            </a:pPr>
            <a:r>
              <a:rPr lang="en-US"/>
              <a:t>Basic Modelica blocks</a:t>
            </a:r>
          </a:p>
          <a:p>
            <a:pPr marL="1142955" lvl="2" indent="-228600">
              <a:buAutoNum type="arabicPeriod"/>
            </a:pPr>
            <a:r>
              <a:rPr lang="en-US"/>
              <a:t>Time delay</a:t>
            </a:r>
          </a:p>
          <a:p>
            <a:pPr marL="1142955" lvl="2" indent="-228600">
              <a:buAutoNum type="arabicPeriod"/>
            </a:pPr>
            <a:r>
              <a:rPr lang="en-US"/>
              <a:t>Transfer function</a:t>
            </a:r>
          </a:p>
          <a:p>
            <a:pPr marL="228600" marR="0" lvl="0" indent="-228600" algn="l" defTabSz="9143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/>
              <a:t>STATE SPACE</a:t>
            </a:r>
          </a:p>
          <a:p>
            <a:pPr marL="685777" lvl="1" indent="-228600">
              <a:buAutoNum type="arabicPeriod"/>
            </a:pPr>
            <a:r>
              <a:rPr lang="en-US"/>
              <a:t>Implemented with the use of SciPy Python package</a:t>
            </a:r>
          </a:p>
          <a:p>
            <a:pPr marL="685777" lvl="1" indent="-228600">
              <a:buAutoNum type="arabicPeriod"/>
            </a:pPr>
            <a:r>
              <a:rPr lang="en-US"/>
              <a:t>Build </a:t>
            </a:r>
            <a:r>
              <a:rPr lang="en-US" err="1"/>
              <a:t>transferfunction</a:t>
            </a:r>
            <a:r>
              <a:rPr lang="en-US"/>
              <a:t>, then use series function to merge transfer and </a:t>
            </a:r>
            <a:r>
              <a:rPr lang="en-US" err="1"/>
              <a:t>timedelay</a:t>
            </a:r>
            <a:r>
              <a:rPr lang="en-US"/>
              <a:t> (</a:t>
            </a:r>
            <a:r>
              <a:rPr lang="en-US" err="1"/>
              <a:t>padé</a:t>
            </a:r>
            <a:r>
              <a:rPr lang="en-US"/>
              <a:t>)</a:t>
            </a:r>
          </a:p>
          <a:p>
            <a:pPr marL="228600" lvl="0" indent="-228600">
              <a:buAutoNum type="arabicPeriod"/>
            </a:pPr>
            <a:r>
              <a:rPr lang="en-US"/>
              <a:t>All models simulated in same model, with same changes in setpoint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90E16C-C56A-455D-9FF0-F63B1E55572D}" type="slidenum">
              <a:rPr lang="nb-NO" smtClean="0"/>
              <a:t>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2447163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Error: C Destructor writes object destroyed to the screen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90E16C-C56A-455D-9FF0-F63B1E55572D}" type="slidenum">
              <a:rPr lang="nb-NO" smtClean="0"/>
              <a:t>11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5053928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90E16C-C56A-455D-9FF0-F63B1E55572D}" type="slidenum">
              <a:rPr lang="nb-NO" smtClean="0"/>
              <a:t>13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0976849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Correlation map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90E16C-C56A-455D-9FF0-F63B1E55572D}" type="slidenum">
              <a:rPr lang="nb-NO" smtClean="0"/>
              <a:t>16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5563624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90E16C-C56A-455D-9FF0-F63B1E55572D}" type="slidenum">
              <a:rPr lang="nb-NO" smtClean="0"/>
              <a:t>24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7715797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Will remove the complexity to define the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90E16C-C56A-455D-9FF0-F63B1E55572D}" type="slidenum">
              <a:rPr lang="nb-NO" smtClean="0"/>
              <a:t>25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5088272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rgbClr val="780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logo" hidden="1">
            <a:extLst>
              <a:ext uri="{FF2B5EF4-FFF2-40B4-BE49-F238E27FC236}">
                <a16:creationId xmlns:a16="http://schemas.microsoft.com/office/drawing/2014/main" id="{4FBB6371-6B91-80FB-6590-7F99F616630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1608" y="825602"/>
            <a:ext cx="2990813" cy="522128"/>
          </a:xfrm>
          <a:prstGeom prst="rect">
            <a:avLst/>
          </a:prstGeom>
        </p:spPr>
      </p:pic>
      <p:sp>
        <p:nvSpPr>
          <p:cNvPr id="20" name="Plassholder for tekst 19">
            <a:extLst>
              <a:ext uri="{FF2B5EF4-FFF2-40B4-BE49-F238E27FC236}">
                <a16:creationId xmlns:a16="http://schemas.microsoft.com/office/drawing/2014/main" id="{B63A5571-9EEC-3B81-E03E-F0B00E64A76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353193" y="4129914"/>
            <a:ext cx="2468609" cy="2728087"/>
          </a:xfrm>
          <a:custGeom>
            <a:avLst/>
            <a:gdLst>
              <a:gd name="connsiteX0" fmla="*/ 112812 w 2468609"/>
              <a:gd name="connsiteY0" fmla="*/ 0 h 2728087"/>
              <a:gd name="connsiteX1" fmla="*/ 1820368 w 2468609"/>
              <a:gd name="connsiteY1" fmla="*/ 426847 h 2728087"/>
              <a:gd name="connsiteX2" fmla="*/ 2424416 w 2468609"/>
              <a:gd name="connsiteY2" fmla="*/ 1527175 h 2728087"/>
              <a:gd name="connsiteX3" fmla="*/ 2024105 w 2468609"/>
              <a:gd name="connsiteY3" fmla="*/ 2728087 h 2728087"/>
              <a:gd name="connsiteX4" fmla="*/ 0 w 2468609"/>
              <a:gd name="connsiteY4" fmla="*/ 2728087 h 2728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68609" h="2728087">
                <a:moveTo>
                  <a:pt x="112812" y="0"/>
                </a:moveTo>
                <a:lnTo>
                  <a:pt x="1820368" y="426847"/>
                </a:lnTo>
                <a:cubicBezTo>
                  <a:pt x="2303758" y="547688"/>
                  <a:pt x="2581968" y="1054481"/>
                  <a:pt x="2424416" y="1527175"/>
                </a:cubicBezTo>
                <a:lnTo>
                  <a:pt x="2024105" y="2728087"/>
                </a:lnTo>
                <a:lnTo>
                  <a:pt x="0" y="2728087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>
            <a:noAutofit/>
          </a:bodyPr>
          <a:lstStyle>
            <a:lvl1pPr>
              <a:defRPr sz="100">
                <a:solidFill>
                  <a:srgbClr val="020000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/>
              <a:t> </a:t>
            </a:r>
            <a:endParaRPr lang="en-GB" dirty="0"/>
          </a:p>
        </p:txBody>
      </p:sp>
      <p:sp>
        <p:nvSpPr>
          <p:cNvPr id="19" name="Plassholder for tekst 18">
            <a:extLst>
              <a:ext uri="{FF2B5EF4-FFF2-40B4-BE49-F238E27FC236}">
                <a16:creationId xmlns:a16="http://schemas.microsoft.com/office/drawing/2014/main" id="{79706AD2-B2C4-E800-F98D-A308C1B2C4D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463588" y="3827400"/>
            <a:ext cx="4002417" cy="3030601"/>
          </a:xfrm>
          <a:custGeom>
            <a:avLst/>
            <a:gdLst>
              <a:gd name="connsiteX0" fmla="*/ 1414002 w 4002417"/>
              <a:gd name="connsiteY0" fmla="*/ 0 h 3030601"/>
              <a:gd name="connsiteX1" fmla="*/ 2686937 w 4002417"/>
              <a:gd name="connsiteY1" fmla="*/ 0 h 3030601"/>
              <a:gd name="connsiteX2" fmla="*/ 2894404 w 4002417"/>
              <a:gd name="connsiteY2" fmla="*/ 25527 h 3030601"/>
              <a:gd name="connsiteX3" fmla="*/ 4002417 w 4002417"/>
              <a:gd name="connsiteY3" fmla="*/ 302514 h 3030601"/>
              <a:gd name="connsiteX4" fmla="*/ 3889603 w 4002417"/>
              <a:gd name="connsiteY4" fmla="*/ 3030601 h 3030601"/>
              <a:gd name="connsiteX5" fmla="*/ 306485 w 4002417"/>
              <a:gd name="connsiteY5" fmla="*/ 3030601 h 3030601"/>
              <a:gd name="connsiteX6" fmla="*/ 43908 w 4002417"/>
              <a:gd name="connsiteY6" fmla="*/ 2242947 h 3030601"/>
              <a:gd name="connsiteX7" fmla="*/ 90330 w 4002417"/>
              <a:gd name="connsiteY7" fmla="*/ 1589913 h 3030601"/>
              <a:gd name="connsiteX8" fmla="*/ 648909 w 4002417"/>
              <a:gd name="connsiteY8" fmla="*/ 472821 h 3030601"/>
              <a:gd name="connsiteX9" fmla="*/ 1414002 w 4002417"/>
              <a:gd name="connsiteY9" fmla="*/ 0 h 3030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02417" h="3030601">
                <a:moveTo>
                  <a:pt x="1414002" y="0"/>
                </a:moveTo>
                <a:lnTo>
                  <a:pt x="2686937" y="0"/>
                </a:lnTo>
                <a:cubicBezTo>
                  <a:pt x="2756855" y="0"/>
                  <a:pt x="2826582" y="8572"/>
                  <a:pt x="2894404" y="25527"/>
                </a:cubicBezTo>
                <a:lnTo>
                  <a:pt x="4002417" y="302514"/>
                </a:lnTo>
                <a:lnTo>
                  <a:pt x="3889603" y="3030601"/>
                </a:lnTo>
                <a:lnTo>
                  <a:pt x="306485" y="3030601"/>
                </a:lnTo>
                <a:lnTo>
                  <a:pt x="43908" y="2242947"/>
                </a:lnTo>
                <a:cubicBezTo>
                  <a:pt x="-27851" y="2027745"/>
                  <a:pt x="-11150" y="1792795"/>
                  <a:pt x="90330" y="1589913"/>
                </a:cubicBezTo>
                <a:lnTo>
                  <a:pt x="648909" y="472821"/>
                </a:lnTo>
                <a:cubicBezTo>
                  <a:pt x="793761" y="183070"/>
                  <a:pt x="1090007" y="0"/>
                  <a:pt x="1414002" y="0"/>
                </a:cubicBez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>
            <a:lvl1pPr>
              <a:defRPr sz="100">
                <a:solidFill>
                  <a:srgbClr val="010000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/>
              <a:t> </a:t>
            </a:r>
            <a:endParaRPr lang="en-GB" dirty="0"/>
          </a:p>
        </p:txBody>
      </p:sp>
      <p:sp>
        <p:nvSpPr>
          <p:cNvPr id="15" name="Plassholder for tekst 14">
            <a:extLst>
              <a:ext uri="{FF2B5EF4-FFF2-40B4-BE49-F238E27FC236}">
                <a16:creationId xmlns:a16="http://schemas.microsoft.com/office/drawing/2014/main" id="{8D89FC5B-AFFC-5ECA-520E-259A3D94934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66006" y="317213"/>
            <a:ext cx="2725995" cy="6540789"/>
          </a:xfrm>
          <a:custGeom>
            <a:avLst/>
            <a:gdLst>
              <a:gd name="connsiteX0" fmla="*/ 2390724 w 2725995"/>
              <a:gd name="connsiteY0" fmla="*/ 145 h 6540789"/>
              <a:gd name="connsiteX1" fmla="*/ 2520848 w 2725995"/>
              <a:gd name="connsiteY1" fmla="*/ 6639 h 6540789"/>
              <a:gd name="connsiteX2" fmla="*/ 2725995 w 2725995"/>
              <a:gd name="connsiteY2" fmla="*/ 30741 h 6540789"/>
              <a:gd name="connsiteX3" fmla="*/ 2725995 w 2725995"/>
              <a:gd name="connsiteY3" fmla="*/ 6540789 h 6540789"/>
              <a:gd name="connsiteX4" fmla="*/ 1911270 w 2725995"/>
              <a:gd name="connsiteY4" fmla="*/ 6540789 h 6540789"/>
              <a:gd name="connsiteX5" fmla="*/ 2311602 w 2725995"/>
              <a:gd name="connsiteY5" fmla="*/ 5339814 h 6540789"/>
              <a:gd name="connsiteX6" fmla="*/ 1707555 w 2725995"/>
              <a:gd name="connsiteY6" fmla="*/ 4239486 h 6540789"/>
              <a:gd name="connsiteX7" fmla="*/ 0 w 2725995"/>
              <a:gd name="connsiteY7" fmla="*/ 3812639 h 6540789"/>
              <a:gd name="connsiteX8" fmla="*/ 39818 w 2725995"/>
              <a:gd name="connsiteY8" fmla="*/ 2850424 h 6540789"/>
              <a:gd name="connsiteX9" fmla="*/ 224931 w 2725995"/>
              <a:gd name="connsiteY9" fmla="*/ 2319183 h 6540789"/>
              <a:gd name="connsiteX10" fmla="*/ 1622840 w 2725995"/>
              <a:gd name="connsiteY10" fmla="*/ 399323 h 6540789"/>
              <a:gd name="connsiteX11" fmla="*/ 2390724 w 2725995"/>
              <a:gd name="connsiteY11" fmla="*/ 145 h 6540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25995" h="6540789">
                <a:moveTo>
                  <a:pt x="2390724" y="145"/>
                </a:moveTo>
                <a:cubicBezTo>
                  <a:pt x="2433847" y="-600"/>
                  <a:pt x="2477308" y="1528"/>
                  <a:pt x="2520848" y="6639"/>
                </a:cubicBezTo>
                <a:lnTo>
                  <a:pt x="2725995" y="30741"/>
                </a:lnTo>
                <a:lnTo>
                  <a:pt x="2725995" y="6540789"/>
                </a:lnTo>
                <a:lnTo>
                  <a:pt x="1911270" y="6540789"/>
                </a:lnTo>
                <a:lnTo>
                  <a:pt x="2311602" y="5339814"/>
                </a:lnTo>
                <a:cubicBezTo>
                  <a:pt x="2469154" y="4867120"/>
                  <a:pt x="2190945" y="4360326"/>
                  <a:pt x="1707555" y="4239486"/>
                </a:cubicBezTo>
                <a:lnTo>
                  <a:pt x="0" y="3812639"/>
                </a:lnTo>
                <a:lnTo>
                  <a:pt x="39818" y="2850424"/>
                </a:lnTo>
                <a:cubicBezTo>
                  <a:pt x="47691" y="2658908"/>
                  <a:pt x="112148" y="2474122"/>
                  <a:pt x="224931" y="2319183"/>
                </a:cubicBezTo>
                <a:lnTo>
                  <a:pt x="1622840" y="399323"/>
                </a:lnTo>
                <a:cubicBezTo>
                  <a:pt x="1803485" y="151293"/>
                  <a:pt x="2088857" y="5358"/>
                  <a:pt x="2390724" y="145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>
              <a:defRPr sz="100">
                <a:solidFill>
                  <a:srgbClr val="030000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/>
              <a:t> </a:t>
            </a:r>
            <a:endParaRPr lang="en-GB" dirty="0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2E708751-0B60-6ED4-A81C-49D5282D083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71609" y="2317810"/>
            <a:ext cx="7240383" cy="1346523"/>
          </a:xfrm>
        </p:spPr>
        <p:txBody>
          <a:bodyPr lIns="0" tIns="0" rIns="0" bIns="0" anchor="t">
            <a:noAutofit/>
          </a:bodyPr>
          <a:lstStyle>
            <a:lvl1pPr algn="l">
              <a:lnSpc>
                <a:spcPts val="5250"/>
              </a:lnSpc>
              <a:defRPr sz="4900">
                <a:solidFill>
                  <a:schemeClr val="lt1"/>
                </a:solidFill>
                <a:latin typeface="ITC Clearface Pro" panose="02070503050705020404" pitchFamily="18" charset="0"/>
              </a:defRPr>
            </a:lvl1pPr>
          </a:lstStyle>
          <a:p>
            <a:r>
              <a:rPr lang="en-GB"/>
              <a:t>Click to add a title</a:t>
            </a:r>
            <a:endParaRPr lang="en-GB" dirty="0"/>
          </a:p>
        </p:txBody>
      </p:sp>
      <p:sp>
        <p:nvSpPr>
          <p:cNvPr id="3" name="Undertittel 2">
            <a:extLst>
              <a:ext uri="{FF2B5EF4-FFF2-40B4-BE49-F238E27FC236}">
                <a16:creationId xmlns:a16="http://schemas.microsoft.com/office/drawing/2014/main" id="{8CF54F6E-3D94-0592-C561-45E55082BD1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71609" y="3954463"/>
            <a:ext cx="3435574" cy="77393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ts val="2050"/>
              </a:lnSpc>
              <a:buNone/>
              <a:defRPr sz="1500">
                <a:solidFill>
                  <a:schemeClr val="lt1"/>
                </a:solidFill>
              </a:defRPr>
            </a:lvl1pPr>
            <a:lvl2pPr marL="457154" indent="0" algn="ctr">
              <a:buNone/>
              <a:defRPr sz="2000"/>
            </a:lvl2pPr>
            <a:lvl3pPr marL="914310" indent="0" algn="ctr">
              <a:buNone/>
              <a:defRPr sz="1800"/>
            </a:lvl3pPr>
            <a:lvl4pPr marL="1371464" indent="0" algn="ctr">
              <a:buNone/>
              <a:defRPr sz="1600"/>
            </a:lvl4pPr>
            <a:lvl5pPr marL="1828618" indent="0" algn="ctr">
              <a:buNone/>
              <a:defRPr sz="1600"/>
            </a:lvl5pPr>
            <a:lvl6pPr marL="2285772" indent="0" algn="ctr">
              <a:buNone/>
              <a:defRPr sz="1600"/>
            </a:lvl6pPr>
            <a:lvl7pPr marL="2742926" indent="0" algn="ctr">
              <a:buNone/>
              <a:defRPr sz="1600"/>
            </a:lvl7pPr>
            <a:lvl8pPr marL="3200080" indent="0" algn="ctr">
              <a:buNone/>
              <a:defRPr sz="1600"/>
            </a:lvl8pPr>
            <a:lvl9pPr marL="3657234" indent="0" algn="ctr">
              <a:buNone/>
              <a:defRPr sz="1600"/>
            </a:lvl9pPr>
          </a:lstStyle>
          <a:p>
            <a:r>
              <a:rPr lang="en-GB"/>
              <a:t>Click to add a subtitle</a:t>
            </a:r>
            <a:endParaRPr lang="en-GB" dirty="0"/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337F6722-C04E-4D4D-C229-08DB3DA52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lIns="0" tIns="0" rIns="0" bIns="0"/>
          <a:lstStyle/>
          <a:p>
            <a:fld id="{A087F521-CE19-4C00-89F2-010848686CCC}" type="datetime1">
              <a:rPr lang="en-GB" smtClean="0"/>
              <a:t>04/12/2023</a:t>
            </a:fld>
            <a:endParaRPr lang="en-GB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A11405E2-719A-50B9-65F8-8C8568DE77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" y="-62426"/>
            <a:ext cx="5063949" cy="15389"/>
          </a:xfrm>
        </p:spPr>
        <p:txBody>
          <a:bodyPr lIns="0" tIns="0" rIns="0" bIns="0">
            <a:spAutoFit/>
          </a:bodyPr>
          <a:lstStyle>
            <a:lvl1pPr>
              <a:lnSpc>
                <a:spcPct val="100000"/>
              </a:lnSpc>
              <a:defRPr sz="100">
                <a:solidFill>
                  <a:schemeClr val="lt1"/>
                </a:solidFill>
              </a:defRPr>
            </a:lvl1pPr>
          </a:lstStyle>
          <a:p>
            <a:r>
              <a:rPr lang="en-GB"/>
              <a:t>Name of unit / faculty / department / presentation</a:t>
            </a:r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FABEF0E4-025F-1CFD-39F9-82DADE3FC9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" y="-62426"/>
            <a:ext cx="1223303" cy="15389"/>
          </a:xfrm>
        </p:spPr>
        <p:txBody>
          <a:bodyPr lIns="0" tIns="0" rIns="0" bIns="0">
            <a:spAutoFit/>
          </a:bodyPr>
          <a:lstStyle>
            <a:lvl1pPr>
              <a:lnSpc>
                <a:spcPct val="100000"/>
              </a:lnSpc>
              <a:defRPr sz="100">
                <a:solidFill>
                  <a:schemeClr val="lt1"/>
                </a:solidFill>
              </a:defRPr>
            </a:lvl1pPr>
          </a:lstStyle>
          <a:p>
            <a:fld id="{5B075076-87B0-46CC-8F53-CCCD8567C9B3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addin_logo" hidden="1">
            <a:extLst>
              <a:ext uri="{FF2B5EF4-FFF2-40B4-BE49-F238E27FC236}">
                <a16:creationId xmlns:a16="http://schemas.microsoft.com/office/drawing/2014/main" id="{83A215E7-9140-B6D9-0724-F3AE44E60111}"/>
              </a:ext>
            </a:extLst>
          </p:cNvPr>
          <p:cNvSpPr/>
          <p:nvPr userDrawn="1"/>
        </p:nvSpPr>
        <p:spPr>
          <a:xfrm>
            <a:off x="6526560" y="7249238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addin_logo</a:t>
            </a:r>
          </a:p>
        </p:txBody>
      </p:sp>
      <p:sp>
        <p:nvSpPr>
          <p:cNvPr id="9" name="addin_colorlist" hidden="1">
            <a:extLst>
              <a:ext uri="{FF2B5EF4-FFF2-40B4-BE49-F238E27FC236}">
                <a16:creationId xmlns:a16="http://schemas.microsoft.com/office/drawing/2014/main" id="{404CEFA4-F3EE-205B-70E5-B0531D54F3DF}"/>
              </a:ext>
            </a:extLst>
          </p:cNvPr>
          <p:cNvSpPr/>
          <p:nvPr userDrawn="1"/>
        </p:nvSpPr>
        <p:spPr>
          <a:xfrm>
            <a:off x="448714" y="-1007092"/>
            <a:ext cx="10121821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marL="0" marR="0" lvl="0" indent="0" algn="l" defTabSz="91440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800"/>
              <a:t>forside1,forside2,forside3,forside4</a:t>
            </a:r>
          </a:p>
        </p:txBody>
      </p:sp>
      <p:sp>
        <p:nvSpPr>
          <p:cNvPr id="10" name="addin_background" hidden="1">
            <a:extLst>
              <a:ext uri="{FF2B5EF4-FFF2-40B4-BE49-F238E27FC236}">
                <a16:creationId xmlns:a16="http://schemas.microsoft.com/office/drawing/2014/main" id="{2E93619A-3168-1CF9-982D-93E4F5183B97}"/>
              </a:ext>
            </a:extLst>
          </p:cNvPr>
          <p:cNvSpPr/>
          <p:nvPr userDrawn="1"/>
        </p:nvSpPr>
        <p:spPr>
          <a:xfrm>
            <a:off x="3832264" y="7249239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addin_background</a:t>
            </a:r>
          </a:p>
        </p:txBody>
      </p:sp>
      <p:sp>
        <p:nvSpPr>
          <p:cNvPr id="11" name="addin_text" hidden="1">
            <a:extLst>
              <a:ext uri="{FF2B5EF4-FFF2-40B4-BE49-F238E27FC236}">
                <a16:creationId xmlns:a16="http://schemas.microsoft.com/office/drawing/2014/main" id="{4C1F7DF7-A79A-327B-74FB-36A9CA56E244}"/>
              </a:ext>
            </a:extLst>
          </p:cNvPr>
          <p:cNvSpPr/>
          <p:nvPr userDrawn="1"/>
        </p:nvSpPr>
        <p:spPr>
          <a:xfrm>
            <a:off x="5179412" y="7249238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addin_text</a:t>
            </a:r>
          </a:p>
        </p:txBody>
      </p:sp>
      <p:sp>
        <p:nvSpPr>
          <p:cNvPr id="12" name="addin_colorbox" hidden="1">
            <a:extLst>
              <a:ext uri="{FF2B5EF4-FFF2-40B4-BE49-F238E27FC236}">
                <a16:creationId xmlns:a16="http://schemas.microsoft.com/office/drawing/2014/main" id="{B81D7BBD-1046-630E-AF8E-2CB8BA5D4FE2}"/>
              </a:ext>
            </a:extLst>
          </p:cNvPr>
          <p:cNvSpPr/>
          <p:nvPr userDrawn="1"/>
        </p:nvSpPr>
        <p:spPr>
          <a:xfrm>
            <a:off x="7873708" y="7249239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addin_colorbox</a:t>
            </a:r>
          </a:p>
        </p:txBody>
      </p:sp>
      <p:sp>
        <p:nvSpPr>
          <p:cNvPr id="17" name="Plassholder for tekst 16">
            <a:extLst>
              <a:ext uri="{FF2B5EF4-FFF2-40B4-BE49-F238E27FC236}">
                <a16:creationId xmlns:a16="http://schemas.microsoft.com/office/drawing/2014/main" id="{1E074C6D-6F76-B81E-BC9B-A037FCB9CB2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1608" y="825602"/>
            <a:ext cx="2990813" cy="522128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rgbClr val="000000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526281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3 images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16A51CDB-4962-AE92-EC5F-051570145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/>
              <a:t>Click to add a title</a:t>
            </a:r>
            <a:endParaRPr lang="en-GB" dirty="0"/>
          </a:p>
        </p:txBody>
      </p:sp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E185B7DD-E435-FD9E-F9D8-C015B4DF5D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CDFB1D-3DD9-44E2-992C-85832D0BD1DD}" type="datetime1">
              <a:rPr lang="en-GB" smtClean="0"/>
              <a:t>04/12/2023</a:t>
            </a:fld>
            <a:endParaRPr lang="en-GB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F1542192-7CB3-6DA1-ACCF-A368B0BEC5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Name of unit / faculty / department / presentation</a:t>
            </a:r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C1162F16-EFE2-A1CB-8110-E383318BBA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44C38-889C-42AB-B0C3-6FA0D099F45B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Plassholder for bilde 6">
            <a:extLst>
              <a:ext uri="{FF2B5EF4-FFF2-40B4-BE49-F238E27FC236}">
                <a16:creationId xmlns:a16="http://schemas.microsoft.com/office/drawing/2014/main" id="{24808B39-2E1C-D318-F279-4992524EE71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71609" y="2076704"/>
            <a:ext cx="3429652" cy="247682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pPr marL="0" marR="0" lvl="0" indent="0" algn="l" defTabSz="914310" rtl="0" eaLnBrk="1" fontAlgn="auto" latinLnBrk="0" hangingPunct="1">
              <a:lnSpc>
                <a:spcPts val="2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Click the icon to add an image</a:t>
            </a:r>
          </a:p>
          <a:p>
            <a:endParaRPr lang="en-GB"/>
          </a:p>
        </p:txBody>
      </p:sp>
      <p:sp>
        <p:nvSpPr>
          <p:cNvPr id="8" name="Plassholder for tekst 7">
            <a:extLst>
              <a:ext uri="{FF2B5EF4-FFF2-40B4-BE49-F238E27FC236}">
                <a16:creationId xmlns:a16="http://schemas.microsoft.com/office/drawing/2014/main" id="{FAD778C8-BB99-36DD-4BF0-209C4BF943D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1609" y="4719484"/>
            <a:ext cx="3429652" cy="106694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None/>
              <a:defRPr sz="1250" b="0" i="0" u="none" cap="none">
                <a:solidFill>
                  <a:srgbClr val="000000"/>
                </a:solidFill>
                <a:latin typeface="+mn-lt"/>
              </a:defRPr>
            </a:lvl1pPr>
            <a:lvl2pPr marL="228578" indent="0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None/>
              <a:defRPr sz="1500" b="0" i="0" u="none" cap="none">
                <a:solidFill>
                  <a:srgbClr val="000000"/>
                </a:solidFill>
                <a:latin typeface="+mn-lt"/>
              </a:defRPr>
            </a:lvl2pPr>
            <a:lvl3pPr marL="685732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3pPr>
            <a:lvl4pPr marL="914309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4pPr>
            <a:lvl5pPr marL="1142886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add text</a:t>
            </a:r>
            <a:endParaRPr lang="en-GB" dirty="0"/>
          </a:p>
        </p:txBody>
      </p:sp>
      <p:sp>
        <p:nvSpPr>
          <p:cNvPr id="10" name="Plassholder for bilde 6">
            <a:extLst>
              <a:ext uri="{FF2B5EF4-FFF2-40B4-BE49-F238E27FC236}">
                <a16:creationId xmlns:a16="http://schemas.microsoft.com/office/drawing/2014/main" id="{AB616953-98C8-92F9-2CE2-CA453A96289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373841" y="2076704"/>
            <a:ext cx="3429652" cy="247682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pPr marL="0" marR="0" lvl="0" indent="0" algn="l" defTabSz="914310" rtl="0" eaLnBrk="1" fontAlgn="auto" latinLnBrk="0" hangingPunct="1">
              <a:lnSpc>
                <a:spcPts val="2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Click the icon to add an image</a:t>
            </a:r>
          </a:p>
          <a:p>
            <a:endParaRPr lang="en-GB"/>
          </a:p>
        </p:txBody>
      </p:sp>
      <p:sp>
        <p:nvSpPr>
          <p:cNvPr id="11" name="Plassholder for tekst 7">
            <a:extLst>
              <a:ext uri="{FF2B5EF4-FFF2-40B4-BE49-F238E27FC236}">
                <a16:creationId xmlns:a16="http://schemas.microsoft.com/office/drawing/2014/main" id="{AF56458F-55CA-A4AB-9F27-7ACDBA09A41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73841" y="4719484"/>
            <a:ext cx="3429652" cy="106694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None/>
              <a:defRPr sz="1250" b="0" i="0" u="none" cap="none">
                <a:solidFill>
                  <a:srgbClr val="000000"/>
                </a:solidFill>
                <a:latin typeface="+mn-lt"/>
              </a:defRPr>
            </a:lvl1pPr>
            <a:lvl2pPr marL="228578" indent="0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None/>
              <a:defRPr sz="1500" b="0" i="0" u="none" cap="none">
                <a:solidFill>
                  <a:srgbClr val="000000"/>
                </a:solidFill>
                <a:latin typeface="+mn-lt"/>
              </a:defRPr>
            </a:lvl2pPr>
            <a:lvl3pPr marL="685732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3pPr>
            <a:lvl4pPr marL="914309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4pPr>
            <a:lvl5pPr marL="1142886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add text</a:t>
            </a:r>
            <a:endParaRPr lang="en-GB" dirty="0"/>
          </a:p>
        </p:txBody>
      </p:sp>
      <p:sp>
        <p:nvSpPr>
          <p:cNvPr id="12" name="Plassholder for bilde 6">
            <a:extLst>
              <a:ext uri="{FF2B5EF4-FFF2-40B4-BE49-F238E27FC236}">
                <a16:creationId xmlns:a16="http://schemas.microsoft.com/office/drawing/2014/main" id="{8E64B48D-7C64-0420-333D-C8EC037970AF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190740" y="2076704"/>
            <a:ext cx="3429652" cy="247682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pPr marL="0" marR="0" lvl="0" indent="0" algn="l" defTabSz="914310" rtl="0" eaLnBrk="1" fontAlgn="auto" latinLnBrk="0" hangingPunct="1">
              <a:lnSpc>
                <a:spcPts val="2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Click the icon to add an image</a:t>
            </a:r>
          </a:p>
          <a:p>
            <a:endParaRPr lang="en-GB"/>
          </a:p>
        </p:txBody>
      </p:sp>
      <p:sp>
        <p:nvSpPr>
          <p:cNvPr id="13" name="Plassholder for tekst 7">
            <a:extLst>
              <a:ext uri="{FF2B5EF4-FFF2-40B4-BE49-F238E27FC236}">
                <a16:creationId xmlns:a16="http://schemas.microsoft.com/office/drawing/2014/main" id="{A94483CC-0E8B-85BC-712B-CEFF2AF5E5A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90740" y="4719484"/>
            <a:ext cx="3429652" cy="106694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None/>
              <a:defRPr sz="1250" b="0" i="0" u="none" cap="none">
                <a:solidFill>
                  <a:srgbClr val="000000"/>
                </a:solidFill>
                <a:latin typeface="+mn-lt"/>
              </a:defRPr>
            </a:lvl1pPr>
            <a:lvl2pPr marL="228578" indent="0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None/>
              <a:defRPr sz="1500" b="0" i="0" u="none" cap="none">
                <a:solidFill>
                  <a:srgbClr val="000000"/>
                </a:solidFill>
                <a:latin typeface="+mn-lt"/>
              </a:defRPr>
            </a:lvl2pPr>
            <a:lvl3pPr marL="685732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3pPr>
            <a:lvl4pPr marL="914309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4pPr>
            <a:lvl5pPr marL="1142886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add text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611047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Only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E0BC15C5-F2EE-394B-1CBC-97B8A68D1E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52927" y="338514"/>
            <a:ext cx="8086147" cy="320601"/>
          </a:xfrm>
        </p:spPr>
        <p:txBody>
          <a:bodyPr lIns="0" tIns="0" rIns="0" bIns="0">
            <a:spAutoFit/>
          </a:bodyPr>
          <a:lstStyle>
            <a:lvl1pPr algn="ctr">
              <a:lnSpc>
                <a:spcPts val="2520"/>
              </a:lnSpc>
              <a:defRPr sz="2100">
                <a:solidFill>
                  <a:srgbClr val="7800F0"/>
                </a:solidFill>
                <a:latin typeface="Maison Neue Bold" panose="02000000000000000000" pitchFamily="50" charset="0"/>
              </a:defRPr>
            </a:lvl1pPr>
          </a:lstStyle>
          <a:p>
            <a:r>
              <a:rPr lang="en-GB"/>
              <a:t>Click to add a title</a:t>
            </a:r>
            <a:endParaRPr lang="en-GB" dirty="0"/>
          </a:p>
        </p:txBody>
      </p:sp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3764F35F-B45F-8774-40B2-A05DE75F54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lIns="0" tIns="0" rIns="0" bIns="0"/>
          <a:lstStyle/>
          <a:p>
            <a:fld id="{A0935BAD-A210-48A0-AAE0-4804CFA39B03}" type="datetime1">
              <a:rPr lang="en-GB" smtClean="0"/>
              <a:t>04/12/2023</a:t>
            </a:fld>
            <a:endParaRPr lang="en-GB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4C278FB9-523B-64AF-8025-99C579C9E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lIns="0" tIns="0" rIns="0" bIns="0"/>
          <a:lstStyle/>
          <a:p>
            <a:r>
              <a:rPr lang="en-GB"/>
              <a:t>Name of unit / faculty / department / presentation</a:t>
            </a:r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80771FCB-ACC5-C9ED-0F4A-BC5DAD744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/>
          <a:lstStyle/>
          <a:p>
            <a:fld id="{818F6643-3995-4064-ADBD-8DE4A5A8D8C7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40009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full-blee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ssholder for bilde 7">
            <a:extLst>
              <a:ext uri="{FF2B5EF4-FFF2-40B4-BE49-F238E27FC236}">
                <a16:creationId xmlns:a16="http://schemas.microsoft.com/office/drawing/2014/main" id="{D6D40E3B-0E7F-1BC8-0B45-FB97F86C252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txBody>
          <a:bodyPr tIns="1510455"/>
          <a:lstStyle>
            <a:lvl1pPr marL="228578" indent="-228578" algn="ctr" defTabSz="914310" rtl="0" eaLnBrk="1" latinLnBrk="0" hangingPunct="1">
              <a:lnSpc>
                <a:spcPts val="2000"/>
              </a:lnSpc>
              <a:spcBef>
                <a:spcPts val="2000"/>
              </a:spcBef>
              <a:buFont typeface="Arial" panose="020B0604020202020204" pitchFamily="34" charset="0"/>
              <a:buNone/>
              <a:defRPr sz="1500">
                <a:solidFill>
                  <a:schemeClr val="dk1"/>
                </a:solidFill>
              </a:defRPr>
            </a:lvl1pPr>
          </a:lstStyle>
          <a:p>
            <a:r>
              <a:rPr lang="en-GB"/>
              <a:t>Click the icon to add an image</a:t>
            </a:r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E0BC15C5-F2EE-394B-1CBC-97B8A68D1E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52927" y="338514"/>
            <a:ext cx="8086147" cy="320601"/>
          </a:xfrm>
        </p:spPr>
        <p:txBody>
          <a:bodyPr lIns="0" tIns="0" rIns="0" bIns="0">
            <a:spAutoFit/>
          </a:bodyPr>
          <a:lstStyle>
            <a:lvl1pPr algn="ctr">
              <a:lnSpc>
                <a:spcPts val="2520"/>
              </a:lnSpc>
              <a:defRPr sz="2100">
                <a:solidFill>
                  <a:schemeClr val="dk1"/>
                </a:solidFill>
                <a:latin typeface="Maison Neue Bold" panose="02000000000000000000" pitchFamily="50" charset="0"/>
              </a:defRPr>
            </a:lvl1pPr>
          </a:lstStyle>
          <a:p>
            <a:r>
              <a:rPr lang="en-GB"/>
              <a:t>Click to add a title</a:t>
            </a:r>
            <a:endParaRPr lang="en-GB" dirty="0"/>
          </a:p>
        </p:txBody>
      </p:sp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3764F35F-B45F-8774-40B2-A05DE75F540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/>
          <a:p>
            <a:fld id="{CC81E72F-8102-4132-9495-95A70A6E516E}" type="datetime1">
              <a:rPr lang="en-GB" smtClean="0"/>
              <a:t>04/12/2023</a:t>
            </a:fld>
            <a:endParaRPr lang="en-GB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4C278FB9-523B-64AF-8025-99C579C9E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>
            <a:lvl1pPr>
              <a:lnSpc>
                <a:spcPct val="100000"/>
              </a:lnSpc>
              <a:defRPr sz="100"/>
            </a:lvl1pPr>
          </a:lstStyle>
          <a:p>
            <a:r>
              <a:rPr lang="en-GB"/>
              <a:t>Name of unit / faculty / department / presentation</a:t>
            </a:r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80771FCB-ACC5-C9ED-0F4A-BC5DAD744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>
            <a:lvl1pPr>
              <a:lnSpc>
                <a:spcPct val="100000"/>
              </a:lnSpc>
              <a:defRPr sz="100"/>
            </a:lvl1pPr>
          </a:lstStyle>
          <a:p>
            <a:fld id="{F811C313-7153-453F-8763-F796F4B1D7E3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85461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bg>
      <p:bgPr>
        <a:solidFill>
          <a:srgbClr val="2F0B6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ssholder for dato 3">
            <a:extLst>
              <a:ext uri="{FF2B5EF4-FFF2-40B4-BE49-F238E27FC236}">
                <a16:creationId xmlns:a16="http://schemas.microsoft.com/office/drawing/2014/main" id="{61C055CC-1062-21AA-0000-A47E7BF9473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/>
          <a:p>
            <a:fld id="{FA84804B-BF66-4B99-A484-60A99777C59A}" type="datetime1">
              <a:rPr lang="en-GB" smtClean="0"/>
              <a:t>04/12/2023</a:t>
            </a:fld>
            <a:endParaRPr lang="en-GB"/>
          </a:p>
        </p:txBody>
      </p:sp>
      <p:sp>
        <p:nvSpPr>
          <p:cNvPr id="7" name="Plassholder for bunntekst 4">
            <a:extLst>
              <a:ext uri="{FF2B5EF4-FFF2-40B4-BE49-F238E27FC236}">
                <a16:creationId xmlns:a16="http://schemas.microsoft.com/office/drawing/2014/main" id="{F469EB39-5408-32B4-5B46-2FC297D4F5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" y="-62426"/>
            <a:ext cx="5063949" cy="15389"/>
          </a:xfrm>
        </p:spPr>
        <p:txBody>
          <a:bodyPr lIns="0" tIns="0" rIns="0" bIns="0">
            <a:spAutoFit/>
          </a:bodyPr>
          <a:lstStyle>
            <a:lvl1pPr>
              <a:lnSpc>
                <a:spcPct val="100000"/>
              </a:lnSpc>
              <a:defRPr sz="100">
                <a:solidFill>
                  <a:schemeClr val="lt1"/>
                </a:solidFill>
              </a:defRPr>
            </a:lvl1pPr>
          </a:lstStyle>
          <a:p>
            <a:r>
              <a:rPr lang="en-GB"/>
              <a:t>Name of unit / faculty / department / presentation</a:t>
            </a:r>
          </a:p>
        </p:txBody>
      </p:sp>
      <p:sp>
        <p:nvSpPr>
          <p:cNvPr id="8" name="Plassholder for lysbildenummer 5">
            <a:extLst>
              <a:ext uri="{FF2B5EF4-FFF2-40B4-BE49-F238E27FC236}">
                <a16:creationId xmlns:a16="http://schemas.microsoft.com/office/drawing/2014/main" id="{68D3FCBF-2ABD-4D58-3149-3099314C1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" y="-62426"/>
            <a:ext cx="1223303" cy="15389"/>
          </a:xfrm>
        </p:spPr>
        <p:txBody>
          <a:bodyPr lIns="0" tIns="0" rIns="0" bIns="0">
            <a:spAutoFit/>
          </a:bodyPr>
          <a:lstStyle>
            <a:lvl1pPr>
              <a:lnSpc>
                <a:spcPct val="100000"/>
              </a:lnSpc>
              <a:defRPr sz="100">
                <a:solidFill>
                  <a:schemeClr val="lt1"/>
                </a:solidFill>
              </a:defRPr>
            </a:lvl1pPr>
          </a:lstStyle>
          <a:p>
            <a:fld id="{F828DDCE-6F1C-4A95-A385-FAD93A4720ED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9" name="Plassholder for tekst 8">
            <a:extLst>
              <a:ext uri="{FF2B5EF4-FFF2-40B4-BE49-F238E27FC236}">
                <a16:creationId xmlns:a16="http://schemas.microsoft.com/office/drawing/2014/main" id="{05807094-66F2-DDB3-B66F-C37D35A28EDA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2094740" y="2031266"/>
            <a:ext cx="8002521" cy="2216419"/>
          </a:xfrm>
          <a:effectLst>
            <a:outerShdw blurRad="50800" dist="50800" dir="5400000" algn="ctr" rotWithShape="0">
              <a:srgbClr val="010000">
                <a:alpha val="0"/>
              </a:srgbClr>
            </a:outerShdw>
          </a:effectLst>
        </p:spPr>
        <p:txBody>
          <a:bodyPr lIns="0" tIns="0" rIns="0" bIns="0">
            <a:noAutofit/>
          </a:bodyPr>
          <a:lstStyle>
            <a:lvl1pPr marL="0" indent="0" algn="ctr">
              <a:lnSpc>
                <a:spcPts val="4500"/>
              </a:lnSpc>
              <a:spcBef>
                <a:spcPts val="0"/>
              </a:spcBef>
              <a:buNone/>
              <a:defRPr sz="4000" i="1">
                <a:solidFill>
                  <a:srgbClr val="FFD9B1"/>
                </a:solidFill>
                <a:latin typeface="ITC Clearface Pro" panose="02070503050705020404" pitchFamily="18" charset="0"/>
              </a:defRPr>
            </a:lvl1pPr>
          </a:lstStyle>
          <a:p>
            <a:pPr lvl="0"/>
            <a:r>
              <a:rPr lang="en-GB"/>
              <a:t>Quote</a:t>
            </a:r>
            <a:endParaRPr lang="en-GB" dirty="0"/>
          </a:p>
        </p:txBody>
      </p:sp>
      <p:sp>
        <p:nvSpPr>
          <p:cNvPr id="11" name="Plassholder for tekst 8">
            <a:extLst>
              <a:ext uri="{FF2B5EF4-FFF2-40B4-BE49-F238E27FC236}">
                <a16:creationId xmlns:a16="http://schemas.microsoft.com/office/drawing/2014/main" id="{8F51B533-2A6D-24A1-DAC9-0A82EF1760BD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2094739" y="4546800"/>
            <a:ext cx="3429652" cy="192361"/>
          </a:xfrm>
        </p:spPr>
        <p:txBody>
          <a:bodyPr lIns="0" tIns="0" rIns="0" bIns="0">
            <a:spAutoFit/>
          </a:bodyPr>
          <a:lstStyle>
            <a:lvl1pPr marL="171442" indent="-171442" algn="l">
              <a:lnSpc>
                <a:spcPts val="1500"/>
              </a:lnSpc>
              <a:spcBef>
                <a:spcPts val="0"/>
              </a:spcBef>
              <a:buFont typeface="Arial" panose="020B0604020202020204" pitchFamily="34" charset="0"/>
              <a:buChar char="‒"/>
              <a:defRPr sz="1250" b="0" i="0">
                <a:solidFill>
                  <a:schemeClr val="lt1"/>
                </a:solidFill>
                <a:latin typeface="Maison Neue Bold" panose="02000000000000000000" pitchFamily="50" charset="0"/>
              </a:defRPr>
            </a:lvl1pPr>
          </a:lstStyle>
          <a:p>
            <a:pPr lvl="0"/>
            <a:r>
              <a:rPr lang="en-GB"/>
              <a:t>John Smith</a:t>
            </a:r>
            <a:endParaRPr lang="en-GB" dirty="0"/>
          </a:p>
        </p:txBody>
      </p:sp>
      <p:sp>
        <p:nvSpPr>
          <p:cNvPr id="13" name="Plassholder for tekst 8">
            <a:extLst>
              <a:ext uri="{FF2B5EF4-FFF2-40B4-BE49-F238E27FC236}">
                <a16:creationId xmlns:a16="http://schemas.microsoft.com/office/drawing/2014/main" id="{390456B5-3DD5-4636-5C48-27C506DCAFB7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2094739" y="4771659"/>
            <a:ext cx="3429652" cy="192361"/>
          </a:xfrm>
        </p:spPr>
        <p:txBody>
          <a:bodyPr lIns="0" tIns="0" rIns="0" bIns="0">
            <a:spAutoFit/>
          </a:bodyPr>
          <a:lstStyle>
            <a:lvl1pPr marL="0" indent="0" algn="l">
              <a:lnSpc>
                <a:spcPts val="1500"/>
              </a:lnSpc>
              <a:spcBef>
                <a:spcPts val="0"/>
              </a:spcBef>
              <a:buFont typeface="Arial" panose="020B0604020202020204" pitchFamily="34" charset="0"/>
              <a:buNone/>
              <a:defRPr sz="1250" b="0" i="0">
                <a:solidFill>
                  <a:schemeClr val="lt1"/>
                </a:solidFill>
                <a:latin typeface="+mn-lt"/>
              </a:defRPr>
            </a:lvl1pPr>
          </a:lstStyle>
          <a:p>
            <a:pPr lvl="0"/>
            <a:r>
              <a:rPr lang="en-GB"/>
              <a:t>Title/position/role/work</a:t>
            </a:r>
            <a:endParaRPr lang="en-GB" dirty="0"/>
          </a:p>
        </p:txBody>
      </p:sp>
      <p:sp>
        <p:nvSpPr>
          <p:cNvPr id="2" name="addin_logo" hidden="1">
            <a:extLst>
              <a:ext uri="{FF2B5EF4-FFF2-40B4-BE49-F238E27FC236}">
                <a16:creationId xmlns:a16="http://schemas.microsoft.com/office/drawing/2014/main" id="{B75A2FDC-E0C3-A8C9-66DA-B09F0E930214}"/>
              </a:ext>
            </a:extLst>
          </p:cNvPr>
          <p:cNvSpPr/>
          <p:nvPr userDrawn="1"/>
        </p:nvSpPr>
        <p:spPr>
          <a:xfrm>
            <a:off x="6526560" y="7249238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addin_logo</a:t>
            </a:r>
          </a:p>
        </p:txBody>
      </p:sp>
      <p:sp>
        <p:nvSpPr>
          <p:cNvPr id="3" name="addin_colorlist" hidden="1">
            <a:extLst>
              <a:ext uri="{FF2B5EF4-FFF2-40B4-BE49-F238E27FC236}">
                <a16:creationId xmlns:a16="http://schemas.microsoft.com/office/drawing/2014/main" id="{09F6C844-FA68-8D49-E5F4-FCD7DE950A89}"/>
              </a:ext>
            </a:extLst>
          </p:cNvPr>
          <p:cNvSpPr/>
          <p:nvPr userDrawn="1"/>
        </p:nvSpPr>
        <p:spPr>
          <a:xfrm>
            <a:off x="448714" y="-1007092"/>
            <a:ext cx="10121821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marL="0" marR="0" lvl="0" indent="0" algn="l" defTabSz="91440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800"/>
              <a:t>sitatside1,sitatside2,sitatside3</a:t>
            </a:r>
          </a:p>
        </p:txBody>
      </p:sp>
      <p:sp>
        <p:nvSpPr>
          <p:cNvPr id="4" name="addin_background" hidden="1">
            <a:extLst>
              <a:ext uri="{FF2B5EF4-FFF2-40B4-BE49-F238E27FC236}">
                <a16:creationId xmlns:a16="http://schemas.microsoft.com/office/drawing/2014/main" id="{3E096E31-D030-122D-E4D8-0860ECDCA7CD}"/>
              </a:ext>
            </a:extLst>
          </p:cNvPr>
          <p:cNvSpPr/>
          <p:nvPr userDrawn="1"/>
        </p:nvSpPr>
        <p:spPr>
          <a:xfrm>
            <a:off x="3832264" y="7249239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addin_background</a:t>
            </a:r>
          </a:p>
        </p:txBody>
      </p:sp>
      <p:sp>
        <p:nvSpPr>
          <p:cNvPr id="5" name="addin_text" hidden="1">
            <a:extLst>
              <a:ext uri="{FF2B5EF4-FFF2-40B4-BE49-F238E27FC236}">
                <a16:creationId xmlns:a16="http://schemas.microsoft.com/office/drawing/2014/main" id="{A70235A6-590E-6A81-13C1-50CF28EED503}"/>
              </a:ext>
            </a:extLst>
          </p:cNvPr>
          <p:cNvSpPr/>
          <p:nvPr userDrawn="1"/>
        </p:nvSpPr>
        <p:spPr>
          <a:xfrm>
            <a:off x="5179412" y="7249238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addin_text</a:t>
            </a:r>
          </a:p>
        </p:txBody>
      </p:sp>
      <p:sp>
        <p:nvSpPr>
          <p:cNvPr id="15" name="addin_colorbox" hidden="1">
            <a:extLst>
              <a:ext uri="{FF2B5EF4-FFF2-40B4-BE49-F238E27FC236}">
                <a16:creationId xmlns:a16="http://schemas.microsoft.com/office/drawing/2014/main" id="{0E082674-A2A0-0EF2-562D-1BE13A3F50A5}"/>
              </a:ext>
            </a:extLst>
          </p:cNvPr>
          <p:cNvSpPr/>
          <p:nvPr userDrawn="1"/>
        </p:nvSpPr>
        <p:spPr>
          <a:xfrm>
            <a:off x="7873708" y="7249239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addin_colorbox</a:t>
            </a:r>
          </a:p>
        </p:txBody>
      </p:sp>
      <p:sp>
        <p:nvSpPr>
          <p:cNvPr id="10" name="Plassholder for tekst 16">
            <a:extLst>
              <a:ext uri="{FF2B5EF4-FFF2-40B4-BE49-F238E27FC236}">
                <a16:creationId xmlns:a16="http://schemas.microsoft.com/office/drawing/2014/main" id="{140957C8-83FA-69AD-1628-3A24F18DE5E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826823" y="6122172"/>
            <a:ext cx="1793538" cy="313111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rgbClr val="000000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/>
              <a:t> </a:t>
            </a:r>
            <a:endParaRPr lang="en-GB" dirty="0"/>
          </a:p>
        </p:txBody>
      </p:sp>
      <p:pic>
        <p:nvPicPr>
          <p:cNvPr id="16" name="logo" hidden="1">
            <a:extLst>
              <a:ext uri="{FF2B5EF4-FFF2-40B4-BE49-F238E27FC236}">
                <a16:creationId xmlns:a16="http://schemas.microsoft.com/office/drawing/2014/main" id="{D41B445D-4964-9B6F-DD2A-721A9326CB9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26823" y="6122172"/>
            <a:ext cx="1793538" cy="313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8434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#2">
    <p:bg>
      <p:bgPr>
        <a:solidFill>
          <a:srgbClr val="CDB9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ssholder for tekst 18">
            <a:extLst>
              <a:ext uri="{FF2B5EF4-FFF2-40B4-BE49-F238E27FC236}">
                <a16:creationId xmlns:a16="http://schemas.microsoft.com/office/drawing/2014/main" id="{DE27AD76-B2D3-E34C-2884-B0C680BE2F3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69958" y="-1"/>
            <a:ext cx="8122042" cy="3842254"/>
          </a:xfrm>
          <a:custGeom>
            <a:avLst/>
            <a:gdLst>
              <a:gd name="connsiteX0" fmla="*/ 0 w 8122042"/>
              <a:gd name="connsiteY0" fmla="*/ 0 h 3842254"/>
              <a:gd name="connsiteX1" fmla="*/ 8122042 w 8122042"/>
              <a:gd name="connsiteY1" fmla="*/ 0 h 3842254"/>
              <a:gd name="connsiteX2" fmla="*/ 8122042 w 8122042"/>
              <a:gd name="connsiteY2" fmla="*/ 3842254 h 3842254"/>
              <a:gd name="connsiteX3" fmla="*/ 7669484 w 8122042"/>
              <a:gd name="connsiteY3" fmla="*/ 2937195 h 3842254"/>
              <a:gd name="connsiteX4" fmla="*/ 6956210 w 8122042"/>
              <a:gd name="connsiteY4" fmla="*/ 2318578 h 3842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22042" h="3842254">
                <a:moveTo>
                  <a:pt x="0" y="0"/>
                </a:moveTo>
                <a:lnTo>
                  <a:pt x="8122042" y="0"/>
                </a:lnTo>
                <a:lnTo>
                  <a:pt x="8122042" y="3842254"/>
                </a:lnTo>
                <a:lnTo>
                  <a:pt x="7669484" y="2937195"/>
                </a:lnTo>
                <a:cubicBezTo>
                  <a:pt x="7523172" y="2644523"/>
                  <a:pt x="7266618" y="2422020"/>
                  <a:pt x="6956210" y="2318578"/>
                </a:cubicBezTo>
                <a:close/>
              </a:path>
            </a:pathLst>
          </a:custGeom>
          <a:solidFill>
            <a:srgbClr val="DAD9FF"/>
          </a:solidFill>
        </p:spPr>
        <p:txBody>
          <a:bodyPr wrap="square">
            <a:noAutofit/>
          </a:bodyPr>
          <a:lstStyle>
            <a:lvl1pPr>
              <a:defRPr sz="100">
                <a:solidFill>
                  <a:srgbClr val="020000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/>
              <a:t> </a:t>
            </a:r>
            <a:endParaRPr lang="en-GB" dirty="0"/>
          </a:p>
        </p:txBody>
      </p:sp>
      <p:sp>
        <p:nvSpPr>
          <p:cNvPr id="17" name="Plassholder for tekst 16">
            <a:extLst>
              <a:ext uri="{FF2B5EF4-FFF2-40B4-BE49-F238E27FC236}">
                <a16:creationId xmlns:a16="http://schemas.microsoft.com/office/drawing/2014/main" id="{31292480-A634-37FF-DDC3-8729D3CFF5D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" y="1"/>
            <a:ext cx="3334269" cy="6858001"/>
          </a:xfrm>
          <a:custGeom>
            <a:avLst/>
            <a:gdLst>
              <a:gd name="connsiteX0" fmla="*/ 0 w 3334269"/>
              <a:gd name="connsiteY0" fmla="*/ 0 h 6858001"/>
              <a:gd name="connsiteX1" fmla="*/ 3200966 w 3334269"/>
              <a:gd name="connsiteY1" fmla="*/ 0 h 6858001"/>
              <a:gd name="connsiteX2" fmla="*/ 1649766 w 3334269"/>
              <a:gd name="connsiteY2" fmla="*/ 1551052 h 6858001"/>
              <a:gd name="connsiteX3" fmla="*/ 1131893 w 3334269"/>
              <a:gd name="connsiteY3" fmla="*/ 2801241 h 6858001"/>
              <a:gd name="connsiteX4" fmla="*/ 1131893 w 3334269"/>
              <a:gd name="connsiteY4" fmla="*/ 4664204 h 6858001"/>
              <a:gd name="connsiteX5" fmla="*/ 2109279 w 3334269"/>
              <a:gd name="connsiteY5" fmla="*/ 6245543 h 6858001"/>
              <a:gd name="connsiteX6" fmla="*/ 3334269 w 3334269"/>
              <a:gd name="connsiteY6" fmla="*/ 6858001 h 6858001"/>
              <a:gd name="connsiteX7" fmla="*/ 0 w 3334269"/>
              <a:gd name="connsiteY7" fmla="*/ 685800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34269" h="6858001">
                <a:moveTo>
                  <a:pt x="0" y="0"/>
                </a:moveTo>
                <a:lnTo>
                  <a:pt x="3200966" y="0"/>
                </a:lnTo>
                <a:lnTo>
                  <a:pt x="1649766" y="1551052"/>
                </a:lnTo>
                <a:cubicBezTo>
                  <a:pt x="1318149" y="1882649"/>
                  <a:pt x="1131893" y="2332356"/>
                  <a:pt x="1131893" y="2801241"/>
                </a:cubicBezTo>
                <a:lnTo>
                  <a:pt x="1131893" y="4664204"/>
                </a:lnTo>
                <a:cubicBezTo>
                  <a:pt x="1131893" y="5333874"/>
                  <a:pt x="1510248" y="5946078"/>
                  <a:pt x="2109279" y="6245543"/>
                </a:cubicBezTo>
                <a:lnTo>
                  <a:pt x="3334269" y="6858001"/>
                </a:lnTo>
                <a:lnTo>
                  <a:pt x="0" y="6858001"/>
                </a:lnTo>
                <a:close/>
              </a:path>
            </a:pathLst>
          </a:custGeom>
          <a:solidFill>
            <a:srgbClr val="9595F9"/>
          </a:solidFill>
        </p:spPr>
        <p:txBody>
          <a:bodyPr wrap="square">
            <a:noAutofit/>
          </a:bodyPr>
          <a:lstStyle>
            <a:lvl1pPr>
              <a:defRPr sz="100">
                <a:solidFill>
                  <a:srgbClr val="010000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/>
              <a:t> </a:t>
            </a:r>
            <a:endParaRPr lang="en-GB" dirty="0"/>
          </a:p>
        </p:txBody>
      </p:sp>
      <p:sp>
        <p:nvSpPr>
          <p:cNvPr id="6" name="Plassholder for dato 3">
            <a:extLst>
              <a:ext uri="{FF2B5EF4-FFF2-40B4-BE49-F238E27FC236}">
                <a16:creationId xmlns:a16="http://schemas.microsoft.com/office/drawing/2014/main" id="{61C055CC-1062-21AA-0000-A47E7BF9473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/>
          <a:p>
            <a:fld id="{D30C27A1-4950-4AA2-81E0-BC31AF7EC4BC}" type="datetime1">
              <a:rPr lang="en-GB" smtClean="0"/>
              <a:t>04/12/2023</a:t>
            </a:fld>
            <a:endParaRPr lang="en-GB"/>
          </a:p>
        </p:txBody>
      </p:sp>
      <p:sp>
        <p:nvSpPr>
          <p:cNvPr id="7" name="Plassholder for bunntekst 4">
            <a:extLst>
              <a:ext uri="{FF2B5EF4-FFF2-40B4-BE49-F238E27FC236}">
                <a16:creationId xmlns:a16="http://schemas.microsoft.com/office/drawing/2014/main" id="{F469EB39-5408-32B4-5B46-2FC297D4F5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" y="-62426"/>
            <a:ext cx="5063949" cy="15389"/>
          </a:xfrm>
        </p:spPr>
        <p:txBody>
          <a:bodyPr lIns="0" tIns="0" rIns="0" bIns="0">
            <a:spAutoFit/>
          </a:bodyPr>
          <a:lstStyle>
            <a:lvl1pPr>
              <a:lnSpc>
                <a:spcPct val="100000"/>
              </a:lnSpc>
              <a:defRPr sz="100">
                <a:solidFill>
                  <a:schemeClr val="lt1"/>
                </a:solidFill>
              </a:defRPr>
            </a:lvl1pPr>
          </a:lstStyle>
          <a:p>
            <a:r>
              <a:rPr lang="en-GB"/>
              <a:t>Name of unit / faculty / department / presentation</a:t>
            </a:r>
          </a:p>
        </p:txBody>
      </p:sp>
      <p:sp>
        <p:nvSpPr>
          <p:cNvPr id="8" name="Plassholder for lysbildenummer 5">
            <a:extLst>
              <a:ext uri="{FF2B5EF4-FFF2-40B4-BE49-F238E27FC236}">
                <a16:creationId xmlns:a16="http://schemas.microsoft.com/office/drawing/2014/main" id="{68D3FCBF-2ABD-4D58-3149-3099314C1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" y="-62426"/>
            <a:ext cx="1223303" cy="15389"/>
          </a:xfrm>
        </p:spPr>
        <p:txBody>
          <a:bodyPr lIns="0" tIns="0" rIns="0" bIns="0">
            <a:spAutoFit/>
          </a:bodyPr>
          <a:lstStyle>
            <a:lvl1pPr>
              <a:lnSpc>
                <a:spcPct val="100000"/>
              </a:lnSpc>
              <a:defRPr sz="100">
                <a:solidFill>
                  <a:schemeClr val="lt1"/>
                </a:solidFill>
              </a:defRPr>
            </a:lvl1pPr>
          </a:lstStyle>
          <a:p>
            <a:fld id="{2BDABE12-28C1-4A5B-8268-F69B9F9FB12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" name="Plassholder for tekst 8">
            <a:extLst>
              <a:ext uri="{FF2B5EF4-FFF2-40B4-BE49-F238E27FC236}">
                <a16:creationId xmlns:a16="http://schemas.microsoft.com/office/drawing/2014/main" id="{A529141C-5DEB-CE3D-CBDF-64DB3EA1595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2094740" y="2031266"/>
            <a:ext cx="8002521" cy="2216419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ts val="4500"/>
              </a:lnSpc>
              <a:spcBef>
                <a:spcPts val="0"/>
              </a:spcBef>
              <a:buNone/>
              <a:defRPr sz="4000" i="0">
                <a:solidFill>
                  <a:schemeClr val="dk2"/>
                </a:solidFill>
                <a:latin typeface="ITC Clearface Pro" panose="02070503050705020404" pitchFamily="18" charset="0"/>
              </a:defRPr>
            </a:lvl1pPr>
          </a:lstStyle>
          <a:p>
            <a:pPr lvl="0"/>
            <a:r>
              <a:rPr lang="en-GB"/>
              <a:t>Quote</a:t>
            </a:r>
            <a:endParaRPr lang="en-GB" dirty="0"/>
          </a:p>
        </p:txBody>
      </p:sp>
      <p:sp>
        <p:nvSpPr>
          <p:cNvPr id="3" name="addin_logo" hidden="1">
            <a:extLst>
              <a:ext uri="{FF2B5EF4-FFF2-40B4-BE49-F238E27FC236}">
                <a16:creationId xmlns:a16="http://schemas.microsoft.com/office/drawing/2014/main" id="{6DB1F120-53B0-BED5-B2F8-C7896CA9F8AC}"/>
              </a:ext>
            </a:extLst>
          </p:cNvPr>
          <p:cNvSpPr/>
          <p:nvPr userDrawn="1"/>
        </p:nvSpPr>
        <p:spPr>
          <a:xfrm>
            <a:off x="6526560" y="7249238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addin_logo</a:t>
            </a:r>
          </a:p>
        </p:txBody>
      </p:sp>
      <p:sp>
        <p:nvSpPr>
          <p:cNvPr id="4" name="addin_colorlist" hidden="1">
            <a:extLst>
              <a:ext uri="{FF2B5EF4-FFF2-40B4-BE49-F238E27FC236}">
                <a16:creationId xmlns:a16="http://schemas.microsoft.com/office/drawing/2014/main" id="{A17A7EF8-05C1-07EE-276C-E211FDB62EE5}"/>
              </a:ext>
            </a:extLst>
          </p:cNvPr>
          <p:cNvSpPr/>
          <p:nvPr userDrawn="1"/>
        </p:nvSpPr>
        <p:spPr>
          <a:xfrm>
            <a:off x="448714" y="-1007092"/>
            <a:ext cx="10121821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marL="0" marR="0" lvl="0" indent="0" algn="l" defTabSz="91440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800"/>
              <a:t>hvileside1,hvileside2,hvileside3</a:t>
            </a:r>
          </a:p>
        </p:txBody>
      </p:sp>
      <p:sp>
        <p:nvSpPr>
          <p:cNvPr id="5" name="addin_background" hidden="1">
            <a:extLst>
              <a:ext uri="{FF2B5EF4-FFF2-40B4-BE49-F238E27FC236}">
                <a16:creationId xmlns:a16="http://schemas.microsoft.com/office/drawing/2014/main" id="{A802B92C-C4E5-DA0C-C409-9A0066E81C8F}"/>
              </a:ext>
            </a:extLst>
          </p:cNvPr>
          <p:cNvSpPr/>
          <p:nvPr userDrawn="1"/>
        </p:nvSpPr>
        <p:spPr>
          <a:xfrm>
            <a:off x="3832264" y="7249239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addin_background</a:t>
            </a:r>
          </a:p>
        </p:txBody>
      </p:sp>
      <p:sp>
        <p:nvSpPr>
          <p:cNvPr id="9" name="addin_text" hidden="1">
            <a:extLst>
              <a:ext uri="{FF2B5EF4-FFF2-40B4-BE49-F238E27FC236}">
                <a16:creationId xmlns:a16="http://schemas.microsoft.com/office/drawing/2014/main" id="{7BF20C95-D4E8-9F43-B45E-604CB7DE4519}"/>
              </a:ext>
            </a:extLst>
          </p:cNvPr>
          <p:cNvSpPr/>
          <p:nvPr userDrawn="1"/>
        </p:nvSpPr>
        <p:spPr>
          <a:xfrm>
            <a:off x="5179412" y="7249238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addin_text</a:t>
            </a:r>
          </a:p>
        </p:txBody>
      </p:sp>
      <p:sp>
        <p:nvSpPr>
          <p:cNvPr id="10" name="addin_colorbox" hidden="1">
            <a:extLst>
              <a:ext uri="{FF2B5EF4-FFF2-40B4-BE49-F238E27FC236}">
                <a16:creationId xmlns:a16="http://schemas.microsoft.com/office/drawing/2014/main" id="{2D405392-A61B-1C80-F80A-35BF0D219A40}"/>
              </a:ext>
            </a:extLst>
          </p:cNvPr>
          <p:cNvSpPr/>
          <p:nvPr userDrawn="1"/>
        </p:nvSpPr>
        <p:spPr>
          <a:xfrm>
            <a:off x="7873708" y="7249239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addin_colorbox</a:t>
            </a:r>
          </a:p>
        </p:txBody>
      </p:sp>
      <p:sp>
        <p:nvSpPr>
          <p:cNvPr id="13" name="Plassholder for tekst 16">
            <a:extLst>
              <a:ext uri="{FF2B5EF4-FFF2-40B4-BE49-F238E27FC236}">
                <a16:creationId xmlns:a16="http://schemas.microsoft.com/office/drawing/2014/main" id="{B39B387D-7CB5-95A4-79B2-7E9D41EF74D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826823" y="6122172"/>
            <a:ext cx="1793538" cy="313111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rgbClr val="000000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/>
              <a:t> </a:t>
            </a:r>
            <a:endParaRPr lang="en-GB" dirty="0"/>
          </a:p>
        </p:txBody>
      </p:sp>
      <p:pic>
        <p:nvPicPr>
          <p:cNvPr id="14" name="logo" hidden="1">
            <a:extLst>
              <a:ext uri="{FF2B5EF4-FFF2-40B4-BE49-F238E27FC236}">
                <a16:creationId xmlns:a16="http://schemas.microsoft.com/office/drawing/2014/main" id="{7AA35D61-52D9-E20A-28A7-E00C28A2CC9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26823" y="6122172"/>
            <a:ext cx="1793538" cy="313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9822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and narrow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ssholder for bilde 7">
            <a:extLst>
              <a:ext uri="{FF2B5EF4-FFF2-40B4-BE49-F238E27FC236}">
                <a16:creationId xmlns:a16="http://schemas.microsoft.com/office/drawing/2014/main" id="{D6D40E3B-0E7F-1BC8-0B45-FB97F86C252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txBody>
          <a:bodyPr tIns="1510455"/>
          <a:lstStyle>
            <a:lvl1pPr marL="228578" indent="-228578" algn="ctr" defTabSz="914310" rtl="0" eaLnBrk="1" latinLnBrk="0" hangingPunct="1">
              <a:lnSpc>
                <a:spcPts val="2000"/>
              </a:lnSpc>
              <a:spcBef>
                <a:spcPts val="2000"/>
              </a:spcBef>
              <a:buFont typeface="Arial" panose="020B0604020202020204" pitchFamily="34" charset="0"/>
              <a:buNone/>
              <a:defRPr sz="1500">
                <a:solidFill>
                  <a:schemeClr val="dk1"/>
                </a:solidFill>
              </a:defRPr>
            </a:lvl1pPr>
          </a:lstStyle>
          <a:p>
            <a:r>
              <a:rPr lang="en-GB"/>
              <a:t>Click the icon to add an image</a:t>
            </a:r>
          </a:p>
        </p:txBody>
      </p:sp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3764F35F-B45F-8774-40B2-A05DE75F540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/>
          <a:p>
            <a:fld id="{484A65B2-A9BE-4AB2-B432-6A9746556365}" type="datetime1">
              <a:rPr lang="en-GB" smtClean="0"/>
              <a:t>04/12/2023</a:t>
            </a:fld>
            <a:endParaRPr lang="en-GB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4C278FB9-523B-64AF-8025-99C579C9E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>
            <a:lvl1pPr>
              <a:lnSpc>
                <a:spcPct val="100000"/>
              </a:lnSpc>
              <a:defRPr sz="100"/>
            </a:lvl1pPr>
          </a:lstStyle>
          <a:p>
            <a:r>
              <a:rPr lang="en-GB"/>
              <a:t>Name of unit / faculty / department / presentation</a:t>
            </a:r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80771FCB-ACC5-C9ED-0F4A-BC5DAD744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>
            <a:lvl1pPr>
              <a:lnSpc>
                <a:spcPct val="100000"/>
              </a:lnSpc>
              <a:defRPr sz="100"/>
            </a:lvl1pPr>
          </a:lstStyle>
          <a:p>
            <a:fld id="{0965E89C-8B94-435C-84A1-FBBF76EB5C82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Plassholder for tekst 6">
            <a:extLst>
              <a:ext uri="{FF2B5EF4-FFF2-40B4-BE49-F238E27FC236}">
                <a16:creationId xmlns:a16="http://schemas.microsoft.com/office/drawing/2014/main" id="{07F3A8E1-4C93-4453-A1F4-C8FE9AB02EA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43217" y="3296069"/>
            <a:ext cx="4039374" cy="2419647"/>
          </a:xfrm>
          <a:prstGeom prst="rect">
            <a:avLst/>
          </a:prstGeom>
          <a:solidFill>
            <a:srgbClr val="DAD9FF"/>
          </a:solidFill>
        </p:spPr>
        <p:txBody>
          <a:bodyPr lIns="633600" tIns="824400" rIns="633600" bIns="824400" anchor="ctr"/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2100">
                <a:solidFill>
                  <a:srgbClr val="7800F0"/>
                </a:solidFill>
                <a:latin typeface="Maison Neue Bold" panose="02000000000000000000" pitchFamily="50" charset="0"/>
              </a:defRPr>
            </a:lvl1pPr>
            <a:lvl2pPr marL="228578" indent="0">
              <a:buNone/>
              <a:defRPr>
                <a:latin typeface="Maison Neue Bold" panose="02000000000000000000" pitchFamily="50" charset="0"/>
              </a:defRPr>
            </a:lvl2pPr>
            <a:lvl3pPr marL="457154" indent="0">
              <a:buNone/>
              <a:defRPr>
                <a:latin typeface="Maison Neue Bold" panose="02000000000000000000" pitchFamily="50" charset="0"/>
              </a:defRPr>
            </a:lvl3pPr>
            <a:lvl4pPr marL="685732" indent="0">
              <a:buNone/>
              <a:defRPr>
                <a:latin typeface="Maison Neue Bold" panose="02000000000000000000" pitchFamily="50" charset="0"/>
              </a:defRPr>
            </a:lvl4pPr>
            <a:lvl5pPr marL="914309" indent="0">
              <a:buNone/>
              <a:defRPr>
                <a:latin typeface="Maison Neue Bold" panose="02000000000000000000" pitchFamily="50" charset="0"/>
              </a:defRPr>
            </a:lvl5pPr>
          </a:lstStyle>
          <a:p>
            <a:pPr lvl="0"/>
            <a:r>
              <a:rPr lang="en-GB"/>
              <a:t>Click to add text</a:t>
            </a:r>
            <a:endParaRPr lang="en-GB" dirty="0"/>
          </a:p>
        </p:txBody>
      </p:sp>
      <p:sp>
        <p:nvSpPr>
          <p:cNvPr id="2" name="Plassholder for tekst 16">
            <a:extLst>
              <a:ext uri="{FF2B5EF4-FFF2-40B4-BE49-F238E27FC236}">
                <a16:creationId xmlns:a16="http://schemas.microsoft.com/office/drawing/2014/main" id="{934FF56A-A920-2D9B-5F33-362A94A801D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826823" y="6122172"/>
            <a:ext cx="1793538" cy="313111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rgbClr val="000000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4510957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and wide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ssholder for bilde 7">
            <a:extLst>
              <a:ext uri="{FF2B5EF4-FFF2-40B4-BE49-F238E27FC236}">
                <a16:creationId xmlns:a16="http://schemas.microsoft.com/office/drawing/2014/main" id="{D6D40E3B-0E7F-1BC8-0B45-FB97F86C252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txBody>
          <a:bodyPr tIns="1510455"/>
          <a:lstStyle>
            <a:lvl1pPr marL="228578" indent="-228578" algn="ctr" defTabSz="914310" rtl="0" eaLnBrk="1" latinLnBrk="0" hangingPunct="1">
              <a:lnSpc>
                <a:spcPts val="2000"/>
              </a:lnSpc>
              <a:spcBef>
                <a:spcPts val="2000"/>
              </a:spcBef>
              <a:buFont typeface="Arial" panose="020B0604020202020204" pitchFamily="34" charset="0"/>
              <a:buNone/>
              <a:defRPr sz="1500">
                <a:solidFill>
                  <a:schemeClr val="dk1"/>
                </a:solidFill>
              </a:defRPr>
            </a:lvl1pPr>
          </a:lstStyle>
          <a:p>
            <a:r>
              <a:rPr lang="en-GB"/>
              <a:t>Click the icon to add an image</a:t>
            </a:r>
          </a:p>
        </p:txBody>
      </p:sp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3764F35F-B45F-8774-40B2-A05DE75F540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/>
          <a:p>
            <a:fld id="{0860BDF6-2763-4F85-96D2-81E3083636A2}" type="datetime1">
              <a:rPr lang="en-GB" smtClean="0"/>
              <a:t>04/12/2023</a:t>
            </a:fld>
            <a:endParaRPr lang="en-GB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4C278FB9-523B-64AF-8025-99C579C9E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>
            <a:lvl1pPr>
              <a:lnSpc>
                <a:spcPct val="100000"/>
              </a:lnSpc>
              <a:defRPr sz="100"/>
            </a:lvl1pPr>
          </a:lstStyle>
          <a:p>
            <a:r>
              <a:rPr lang="en-GB"/>
              <a:t>Name of unit / faculty / department / presentation</a:t>
            </a:r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80771FCB-ACC5-C9ED-0F4A-BC5DAD744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>
            <a:lvl1pPr>
              <a:lnSpc>
                <a:spcPct val="100000"/>
              </a:lnSpc>
              <a:defRPr sz="100"/>
            </a:lvl1pPr>
          </a:lstStyle>
          <a:p>
            <a:fld id="{A63AF796-72DF-47B2-A4F1-4EE275520FED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Plassholder for tekst 6">
            <a:extLst>
              <a:ext uri="{FF2B5EF4-FFF2-40B4-BE49-F238E27FC236}">
                <a16:creationId xmlns:a16="http://schemas.microsoft.com/office/drawing/2014/main" id="{07F3A8E1-4C93-4453-A1F4-C8FE9AB02EA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43217" y="3639011"/>
            <a:ext cx="6668774" cy="2076704"/>
          </a:xfrm>
          <a:prstGeom prst="rect">
            <a:avLst/>
          </a:prstGeom>
          <a:solidFill>
            <a:srgbClr val="7800F0"/>
          </a:solidFill>
        </p:spPr>
        <p:txBody>
          <a:bodyPr lIns="633600" tIns="824400" rIns="633600" bIns="824400" anchor="ctr"/>
          <a:lstStyle>
            <a:lvl1pPr marL="0" indent="0" algn="l">
              <a:lnSpc>
                <a:spcPts val="2600"/>
              </a:lnSpc>
              <a:spcBef>
                <a:spcPts val="0"/>
              </a:spcBef>
              <a:buNone/>
              <a:defRPr sz="2100">
                <a:solidFill>
                  <a:schemeClr val="accent6"/>
                </a:solidFill>
                <a:latin typeface="Maison Neue Bold" panose="02000000000000000000" pitchFamily="50" charset="0"/>
              </a:defRPr>
            </a:lvl1pPr>
            <a:lvl2pPr marL="228578" indent="0">
              <a:buNone/>
              <a:defRPr>
                <a:latin typeface="Maison Neue Bold" panose="02000000000000000000" pitchFamily="50" charset="0"/>
              </a:defRPr>
            </a:lvl2pPr>
            <a:lvl3pPr marL="457154" indent="0">
              <a:buNone/>
              <a:defRPr>
                <a:latin typeface="Maison Neue Bold" panose="02000000000000000000" pitchFamily="50" charset="0"/>
              </a:defRPr>
            </a:lvl3pPr>
            <a:lvl4pPr marL="685732" indent="0">
              <a:buNone/>
              <a:defRPr>
                <a:latin typeface="Maison Neue Bold" panose="02000000000000000000" pitchFamily="50" charset="0"/>
              </a:defRPr>
            </a:lvl4pPr>
            <a:lvl5pPr marL="914309" indent="0">
              <a:buNone/>
              <a:defRPr>
                <a:latin typeface="Maison Neue Bold" panose="02000000000000000000" pitchFamily="50" charset="0"/>
              </a:defRPr>
            </a:lvl5pPr>
          </a:lstStyle>
          <a:p>
            <a:pPr lvl="0"/>
            <a:r>
              <a:rPr lang="en-GB"/>
              <a:t>Click to add text</a:t>
            </a:r>
            <a:endParaRPr lang="en-GB" dirty="0"/>
          </a:p>
        </p:txBody>
      </p:sp>
      <p:sp>
        <p:nvSpPr>
          <p:cNvPr id="2" name="Plassholder for tekst 16">
            <a:extLst>
              <a:ext uri="{FF2B5EF4-FFF2-40B4-BE49-F238E27FC236}">
                <a16:creationId xmlns:a16="http://schemas.microsoft.com/office/drawing/2014/main" id="{6B0D9BDB-492D-0248-BC6B-3F4E593BD93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826823" y="6122172"/>
            <a:ext cx="1793538" cy="313111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rgbClr val="000000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11441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+ shap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fikk 13">
            <a:extLst>
              <a:ext uri="{FF2B5EF4-FFF2-40B4-BE49-F238E27FC236}">
                <a16:creationId xmlns:a16="http://schemas.microsoft.com/office/drawing/2014/main" id="{820325F4-F0C8-63B6-F041-BBC290794B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3581563"/>
            <a:ext cx="12192194" cy="3276439"/>
          </a:xfrm>
          <a:prstGeom prst="rect">
            <a:avLst/>
          </a:prstGeom>
        </p:spPr>
      </p:pic>
      <p:sp>
        <p:nvSpPr>
          <p:cNvPr id="19" name="Plassholder for bilde 18">
            <a:extLst>
              <a:ext uri="{FF2B5EF4-FFF2-40B4-BE49-F238E27FC236}">
                <a16:creationId xmlns:a16="http://schemas.microsoft.com/office/drawing/2014/main" id="{32CE2C37-EC33-8F5C-5B10-929EA6016E4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2" y="1"/>
            <a:ext cx="12191999" cy="6858000"/>
          </a:xfrm>
          <a:custGeom>
            <a:avLst/>
            <a:gdLst>
              <a:gd name="connsiteX0" fmla="*/ 0 w 24382411"/>
              <a:gd name="connsiteY0" fmla="*/ 13715998 h 13715999"/>
              <a:gd name="connsiteX1" fmla="*/ 12346585 w 24382411"/>
              <a:gd name="connsiteY1" fmla="*/ 13715998 h 13715999"/>
              <a:gd name="connsiteX2" fmla="*/ 24382411 w 24382411"/>
              <a:gd name="connsiteY2" fmla="*/ 13715998 h 13715999"/>
              <a:gd name="connsiteX3" fmla="*/ 24382411 w 24382411"/>
              <a:gd name="connsiteY3" fmla="*/ 13715999 h 13715999"/>
              <a:gd name="connsiteX4" fmla="*/ 0 w 24382411"/>
              <a:gd name="connsiteY4" fmla="*/ 13715999 h 13715999"/>
              <a:gd name="connsiteX5" fmla="*/ 0 w 24382411"/>
              <a:gd name="connsiteY5" fmla="*/ 0 h 13715999"/>
              <a:gd name="connsiteX6" fmla="*/ 24382411 w 24382411"/>
              <a:gd name="connsiteY6" fmla="*/ 0 h 13715999"/>
              <a:gd name="connsiteX7" fmla="*/ 24382411 w 24382411"/>
              <a:gd name="connsiteY7" fmla="*/ 11288132 h 13715999"/>
              <a:gd name="connsiteX8" fmla="*/ 11845976 w 24382411"/>
              <a:gd name="connsiteY8" fmla="*/ 11288132 h 13715999"/>
              <a:gd name="connsiteX9" fmla="*/ 11132653 w 24382411"/>
              <a:gd name="connsiteY9" fmla="*/ 11288132 h 13715999"/>
              <a:gd name="connsiteX10" fmla="*/ 11127699 w 24382411"/>
              <a:gd name="connsiteY10" fmla="*/ 11278227 h 13715999"/>
              <a:gd name="connsiteX11" fmla="*/ 10367515 w 24382411"/>
              <a:gd name="connsiteY11" fmla="*/ 10618876 h 13715999"/>
              <a:gd name="connsiteX12" fmla="*/ 4191 w 24382411"/>
              <a:gd name="connsiteY12" fmla="*/ 7164392 h 13715999"/>
              <a:gd name="connsiteX13" fmla="*/ 0 w 24382411"/>
              <a:gd name="connsiteY13" fmla="*/ 7163122 h 13715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4382411" h="13715999">
                <a:moveTo>
                  <a:pt x="0" y="13715998"/>
                </a:moveTo>
                <a:lnTo>
                  <a:pt x="12346585" y="13715998"/>
                </a:lnTo>
                <a:lnTo>
                  <a:pt x="24382411" y="13715998"/>
                </a:lnTo>
                <a:lnTo>
                  <a:pt x="24382411" y="13715999"/>
                </a:lnTo>
                <a:lnTo>
                  <a:pt x="0" y="13715999"/>
                </a:lnTo>
                <a:close/>
                <a:moveTo>
                  <a:pt x="0" y="0"/>
                </a:moveTo>
                <a:lnTo>
                  <a:pt x="24382411" y="0"/>
                </a:lnTo>
                <a:lnTo>
                  <a:pt x="24382411" y="11288132"/>
                </a:lnTo>
                <a:lnTo>
                  <a:pt x="11845976" y="11288132"/>
                </a:lnTo>
                <a:lnTo>
                  <a:pt x="11132653" y="11288132"/>
                </a:lnTo>
                <a:lnTo>
                  <a:pt x="11127699" y="11278227"/>
                </a:lnTo>
                <a:cubicBezTo>
                  <a:pt x="10971752" y="10966331"/>
                  <a:pt x="10698333" y="10729106"/>
                  <a:pt x="10367515" y="10618876"/>
                </a:cubicBezTo>
                <a:lnTo>
                  <a:pt x="4191" y="7164392"/>
                </a:lnTo>
                <a:cubicBezTo>
                  <a:pt x="2794" y="7164011"/>
                  <a:pt x="1397" y="7163630"/>
                  <a:pt x="0" y="7163122"/>
                </a:cubicBezTo>
                <a:close/>
              </a:path>
            </a:pathLst>
          </a:custGeom>
          <a:noFill/>
        </p:spPr>
        <p:txBody>
          <a:bodyPr wrap="square" tIns="1510455">
            <a:noAutofit/>
          </a:bodyPr>
          <a:lstStyle>
            <a:lvl1pPr marL="228578" indent="-228578" algn="ctr" defTabSz="914310" rtl="0" eaLnBrk="1" latinLnBrk="0" hangingPunct="1">
              <a:lnSpc>
                <a:spcPts val="2000"/>
              </a:lnSpc>
              <a:spcBef>
                <a:spcPts val="2000"/>
              </a:spcBef>
              <a:buFont typeface="Arial" panose="020B0604020202020204" pitchFamily="34" charset="0"/>
              <a:buNone/>
              <a:defRPr sz="1500">
                <a:solidFill>
                  <a:schemeClr val="dk1"/>
                </a:solidFill>
              </a:defRPr>
            </a:lvl1pPr>
          </a:lstStyle>
          <a:p>
            <a:r>
              <a:rPr lang="en-GB"/>
              <a:t>Click the icon to add an image</a:t>
            </a:r>
          </a:p>
        </p:txBody>
      </p:sp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3764F35F-B45F-8774-40B2-A05DE75F540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/>
          <a:p>
            <a:fld id="{FBB00164-0F79-4156-8FB0-FFB0AA8FB82E}" type="datetime1">
              <a:rPr lang="en-GB" smtClean="0"/>
              <a:t>04/12/2023</a:t>
            </a:fld>
            <a:endParaRPr lang="en-GB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4C278FB9-523B-64AF-8025-99C579C9E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>
            <a:lvl1pPr>
              <a:lnSpc>
                <a:spcPct val="100000"/>
              </a:lnSpc>
              <a:defRPr sz="100"/>
            </a:lvl1pPr>
          </a:lstStyle>
          <a:p>
            <a:r>
              <a:rPr lang="en-GB"/>
              <a:t>Name of unit / faculty / department / presentation</a:t>
            </a:r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80771FCB-ACC5-C9ED-0F4A-BC5DAD744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>
            <a:lvl1pPr>
              <a:lnSpc>
                <a:spcPct val="100000"/>
              </a:lnSpc>
              <a:defRPr sz="100"/>
            </a:lvl1pPr>
          </a:lstStyle>
          <a:p>
            <a:fld id="{48EF9683-F65B-47E1-AF93-2CDF84F7ECC9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logo">
            <a:extLst>
              <a:ext uri="{FF2B5EF4-FFF2-40B4-BE49-F238E27FC236}">
                <a16:creationId xmlns:a16="http://schemas.microsoft.com/office/drawing/2014/main" id="{56CE5E13-7CE7-1AFE-D345-0665928FCB6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826823" y="6122172"/>
            <a:ext cx="1793538" cy="313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48909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+ shapes #2">
    <p:bg>
      <p:bgPr>
        <a:solidFill>
          <a:srgbClr val="780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ssholder for bilde 17">
            <a:extLst>
              <a:ext uri="{FF2B5EF4-FFF2-40B4-BE49-F238E27FC236}">
                <a16:creationId xmlns:a16="http://schemas.microsoft.com/office/drawing/2014/main" id="{F9C6AD29-E181-34D8-0C7D-4A4951C57F7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231017" y="431407"/>
            <a:ext cx="8960983" cy="6426277"/>
          </a:xfrm>
          <a:custGeom>
            <a:avLst/>
            <a:gdLst>
              <a:gd name="connsiteX0" fmla="*/ 12845821 w 17920799"/>
              <a:gd name="connsiteY0" fmla="*/ 0 h 12852554"/>
              <a:gd name="connsiteX1" fmla="*/ 14509877 w 17920799"/>
              <a:gd name="connsiteY1" fmla="*/ 425984 h 12852554"/>
              <a:gd name="connsiteX2" fmla="*/ 17446171 w 17920799"/>
              <a:gd name="connsiteY2" fmla="*/ 2034538 h 12852554"/>
              <a:gd name="connsiteX3" fmla="*/ 17691201 w 17920799"/>
              <a:gd name="connsiteY3" fmla="*/ 2185598 h 12852554"/>
              <a:gd name="connsiteX4" fmla="*/ 17920799 w 17920799"/>
              <a:gd name="connsiteY4" fmla="*/ 2354951 h 12852554"/>
              <a:gd name="connsiteX5" fmla="*/ 17920799 w 17920799"/>
              <a:gd name="connsiteY5" fmla="*/ 12852554 h 12852554"/>
              <a:gd name="connsiteX6" fmla="*/ 1813924 w 17920799"/>
              <a:gd name="connsiteY6" fmla="*/ 12852554 h 12852554"/>
              <a:gd name="connsiteX7" fmla="*/ 0 w 17920799"/>
              <a:gd name="connsiteY7" fmla="*/ 7026579 h 12852554"/>
              <a:gd name="connsiteX8" fmla="*/ 11084603 w 17920799"/>
              <a:gd name="connsiteY8" fmla="*/ 481233 h 12852554"/>
              <a:gd name="connsiteX9" fmla="*/ 11084477 w 17920799"/>
              <a:gd name="connsiteY9" fmla="*/ 481233 h 12852554"/>
              <a:gd name="connsiteX10" fmla="*/ 12845821 w 17920799"/>
              <a:gd name="connsiteY10" fmla="*/ 0 h 128525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7920799" h="12852554">
                <a:moveTo>
                  <a:pt x="12845821" y="0"/>
                </a:moveTo>
                <a:cubicBezTo>
                  <a:pt x="13418119" y="0"/>
                  <a:pt x="13991051" y="141741"/>
                  <a:pt x="14509877" y="425984"/>
                </a:cubicBezTo>
                <a:lnTo>
                  <a:pt x="17446171" y="2034538"/>
                </a:lnTo>
                <a:cubicBezTo>
                  <a:pt x="17530885" y="2080960"/>
                  <a:pt x="17612297" y="2131731"/>
                  <a:pt x="17691201" y="2185598"/>
                </a:cubicBezTo>
                <a:lnTo>
                  <a:pt x="17920799" y="2354951"/>
                </a:lnTo>
                <a:lnTo>
                  <a:pt x="17920799" y="12852554"/>
                </a:lnTo>
                <a:lnTo>
                  <a:pt x="1813924" y="12852554"/>
                </a:lnTo>
                <a:lnTo>
                  <a:pt x="0" y="7026579"/>
                </a:lnTo>
                <a:lnTo>
                  <a:pt x="11084603" y="481233"/>
                </a:lnTo>
                <a:lnTo>
                  <a:pt x="11084477" y="481233"/>
                </a:lnTo>
                <a:cubicBezTo>
                  <a:pt x="11627181" y="160665"/>
                  <a:pt x="12236183" y="0"/>
                  <a:pt x="12845821" y="0"/>
                </a:cubicBezTo>
                <a:close/>
              </a:path>
            </a:pathLst>
          </a:custGeom>
          <a:noFill/>
        </p:spPr>
        <p:txBody>
          <a:bodyPr wrap="square" tIns="1510455">
            <a:noAutofit/>
          </a:bodyPr>
          <a:lstStyle>
            <a:lvl1pPr marL="228578" indent="-228578" algn="ctr" defTabSz="914310" rtl="0" eaLnBrk="1" latinLnBrk="0" hangingPunct="1">
              <a:lnSpc>
                <a:spcPts val="2000"/>
              </a:lnSpc>
              <a:spcBef>
                <a:spcPts val="2000"/>
              </a:spcBef>
              <a:buFont typeface="Arial" panose="020B0604020202020204" pitchFamily="34" charset="0"/>
              <a:buNone/>
              <a:defRPr sz="1500">
                <a:solidFill>
                  <a:schemeClr val="lt1"/>
                </a:solidFill>
              </a:defRPr>
            </a:lvl1pPr>
          </a:lstStyle>
          <a:p>
            <a:r>
              <a:rPr lang="en-GB"/>
              <a:t>Click the icon to add an image</a:t>
            </a:r>
          </a:p>
        </p:txBody>
      </p:sp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3764F35F-B45F-8774-40B2-A05DE75F540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/>
          <a:p>
            <a:fld id="{2D971CE7-205F-4567-84C1-55F61F11AC16}" type="datetime1">
              <a:rPr lang="en-GB" smtClean="0"/>
              <a:t>04/12/2023</a:t>
            </a:fld>
            <a:endParaRPr lang="en-GB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4C278FB9-523B-64AF-8025-99C579C9E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>
            <a:lvl1pPr>
              <a:lnSpc>
                <a:spcPct val="100000"/>
              </a:lnSpc>
              <a:defRPr sz="100"/>
            </a:lvl1pPr>
          </a:lstStyle>
          <a:p>
            <a:r>
              <a:rPr lang="en-GB"/>
              <a:t>Name of unit / faculty / department / presentation</a:t>
            </a:r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80771FCB-ACC5-C9ED-0F4A-BC5DAD744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>
            <a:lvl1pPr>
              <a:lnSpc>
                <a:spcPct val="100000"/>
              </a:lnSpc>
              <a:defRPr sz="100"/>
            </a:lvl1pPr>
          </a:lstStyle>
          <a:p>
            <a:fld id="{BE606E07-1AD7-40D9-A2D1-A6AB3FB840B9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8" name="Grafikk 7">
            <a:extLst>
              <a:ext uri="{FF2B5EF4-FFF2-40B4-BE49-F238E27FC236}">
                <a16:creationId xmlns:a16="http://schemas.microsoft.com/office/drawing/2014/main" id="{51EB1057-E62C-426F-CDEF-30BDC17AE83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" y="1393292"/>
            <a:ext cx="4138469" cy="5464709"/>
          </a:xfrm>
          <a:prstGeom prst="rect">
            <a:avLst/>
          </a:prstGeom>
        </p:spPr>
      </p:pic>
      <p:pic>
        <p:nvPicPr>
          <p:cNvPr id="6" name="logo">
            <a:extLst>
              <a:ext uri="{FF2B5EF4-FFF2-40B4-BE49-F238E27FC236}">
                <a16:creationId xmlns:a16="http://schemas.microsoft.com/office/drawing/2014/main" id="{5F69BC77-0EA0-790F-3A98-C1CEB6EFA10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1609" y="572473"/>
            <a:ext cx="1793538" cy="313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54388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+ shapes #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ssholder for bilde 15">
            <a:extLst>
              <a:ext uri="{FF2B5EF4-FFF2-40B4-BE49-F238E27FC236}">
                <a16:creationId xmlns:a16="http://schemas.microsoft.com/office/drawing/2014/main" id="{148D269E-DCAC-FB24-955D-3F25BB3DC38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2" y="1"/>
            <a:ext cx="12191999" cy="5841288"/>
          </a:xfrm>
          <a:custGeom>
            <a:avLst/>
            <a:gdLst>
              <a:gd name="connsiteX0" fmla="*/ 0 w 24382411"/>
              <a:gd name="connsiteY0" fmla="*/ 0 h 13715999"/>
              <a:gd name="connsiteX1" fmla="*/ 24382411 w 24382411"/>
              <a:gd name="connsiteY1" fmla="*/ 0 h 13715999"/>
              <a:gd name="connsiteX2" fmla="*/ 24382411 w 24382411"/>
              <a:gd name="connsiteY2" fmla="*/ 10157711 h 13715999"/>
              <a:gd name="connsiteX3" fmla="*/ 16758983 w 24382411"/>
              <a:gd name="connsiteY3" fmla="*/ 11682447 h 13715999"/>
              <a:gd name="connsiteX4" fmla="*/ 21584873 w 24382411"/>
              <a:gd name="connsiteY4" fmla="*/ 13612752 h 13715999"/>
              <a:gd name="connsiteX5" fmla="*/ 21809749 w 24382411"/>
              <a:gd name="connsiteY5" fmla="*/ 13715999 h 13715999"/>
              <a:gd name="connsiteX6" fmla="*/ 21809471 w 24382411"/>
              <a:gd name="connsiteY6" fmla="*/ 13715999 h 13715999"/>
              <a:gd name="connsiteX7" fmla="*/ 21584873 w 24382411"/>
              <a:gd name="connsiteY7" fmla="*/ 13612880 h 13715999"/>
              <a:gd name="connsiteX8" fmla="*/ 16758983 w 24382411"/>
              <a:gd name="connsiteY8" fmla="*/ 11682575 h 13715999"/>
              <a:gd name="connsiteX9" fmla="*/ 11833657 w 24382411"/>
              <a:gd name="connsiteY9" fmla="*/ 12667666 h 13715999"/>
              <a:gd name="connsiteX10" fmla="*/ 10581245 w 24382411"/>
              <a:gd name="connsiteY10" fmla="*/ 13337938 h 13715999"/>
              <a:gd name="connsiteX11" fmla="*/ 10581245 w 24382411"/>
              <a:gd name="connsiteY11" fmla="*/ 13337811 h 13715999"/>
              <a:gd name="connsiteX12" fmla="*/ 10203057 w 24382411"/>
              <a:gd name="connsiteY12" fmla="*/ 13715999 h 13715999"/>
              <a:gd name="connsiteX13" fmla="*/ 10202932 w 24382411"/>
              <a:gd name="connsiteY13" fmla="*/ 13715999 h 13715999"/>
              <a:gd name="connsiteX14" fmla="*/ 10581246 w 24382411"/>
              <a:gd name="connsiteY14" fmla="*/ 13337685 h 13715999"/>
              <a:gd name="connsiteX15" fmla="*/ 11833659 w 24382411"/>
              <a:gd name="connsiteY15" fmla="*/ 12667412 h 13715999"/>
              <a:gd name="connsiteX16" fmla="*/ 16758984 w 24382411"/>
              <a:gd name="connsiteY16" fmla="*/ 11682321 h 13715999"/>
              <a:gd name="connsiteX17" fmla="*/ 0 w 24382411"/>
              <a:gd name="connsiteY17" fmla="*/ 4978830 h 13715999"/>
              <a:gd name="connsiteX0" fmla="*/ 0 w 24382411"/>
              <a:gd name="connsiteY0" fmla="*/ 0 h 13715999"/>
              <a:gd name="connsiteX1" fmla="*/ 24382411 w 24382411"/>
              <a:gd name="connsiteY1" fmla="*/ 0 h 13715999"/>
              <a:gd name="connsiteX2" fmla="*/ 24382411 w 24382411"/>
              <a:gd name="connsiteY2" fmla="*/ 10157711 h 13715999"/>
              <a:gd name="connsiteX3" fmla="*/ 16758983 w 24382411"/>
              <a:gd name="connsiteY3" fmla="*/ 11682447 h 13715999"/>
              <a:gd name="connsiteX4" fmla="*/ 21584873 w 24382411"/>
              <a:gd name="connsiteY4" fmla="*/ 13612752 h 13715999"/>
              <a:gd name="connsiteX5" fmla="*/ 21809749 w 24382411"/>
              <a:gd name="connsiteY5" fmla="*/ 13715999 h 13715999"/>
              <a:gd name="connsiteX6" fmla="*/ 21809471 w 24382411"/>
              <a:gd name="connsiteY6" fmla="*/ 13715999 h 13715999"/>
              <a:gd name="connsiteX7" fmla="*/ 21584873 w 24382411"/>
              <a:gd name="connsiteY7" fmla="*/ 13612880 h 13715999"/>
              <a:gd name="connsiteX8" fmla="*/ 16758983 w 24382411"/>
              <a:gd name="connsiteY8" fmla="*/ 11682575 h 13715999"/>
              <a:gd name="connsiteX9" fmla="*/ 11833657 w 24382411"/>
              <a:gd name="connsiteY9" fmla="*/ 12667666 h 13715999"/>
              <a:gd name="connsiteX10" fmla="*/ 10581245 w 24382411"/>
              <a:gd name="connsiteY10" fmla="*/ 13337938 h 13715999"/>
              <a:gd name="connsiteX11" fmla="*/ 10581245 w 24382411"/>
              <a:gd name="connsiteY11" fmla="*/ 13337811 h 13715999"/>
              <a:gd name="connsiteX12" fmla="*/ 10203057 w 24382411"/>
              <a:gd name="connsiteY12" fmla="*/ 13715999 h 13715999"/>
              <a:gd name="connsiteX13" fmla="*/ 10202932 w 24382411"/>
              <a:gd name="connsiteY13" fmla="*/ 13715999 h 13715999"/>
              <a:gd name="connsiteX14" fmla="*/ 10581246 w 24382411"/>
              <a:gd name="connsiteY14" fmla="*/ 13337685 h 13715999"/>
              <a:gd name="connsiteX15" fmla="*/ 16758984 w 24382411"/>
              <a:gd name="connsiteY15" fmla="*/ 11682321 h 13715999"/>
              <a:gd name="connsiteX16" fmla="*/ 0 w 24382411"/>
              <a:gd name="connsiteY16" fmla="*/ 4978830 h 13715999"/>
              <a:gd name="connsiteX17" fmla="*/ 0 w 24382411"/>
              <a:gd name="connsiteY17" fmla="*/ 0 h 13715999"/>
              <a:gd name="connsiteX0" fmla="*/ 0 w 24382411"/>
              <a:gd name="connsiteY0" fmla="*/ 0 h 13715999"/>
              <a:gd name="connsiteX1" fmla="*/ 24382411 w 24382411"/>
              <a:gd name="connsiteY1" fmla="*/ 0 h 13715999"/>
              <a:gd name="connsiteX2" fmla="*/ 24382411 w 24382411"/>
              <a:gd name="connsiteY2" fmla="*/ 10157711 h 13715999"/>
              <a:gd name="connsiteX3" fmla="*/ 16758983 w 24382411"/>
              <a:gd name="connsiteY3" fmla="*/ 11682447 h 13715999"/>
              <a:gd name="connsiteX4" fmla="*/ 21584873 w 24382411"/>
              <a:gd name="connsiteY4" fmla="*/ 13612752 h 13715999"/>
              <a:gd name="connsiteX5" fmla="*/ 21809749 w 24382411"/>
              <a:gd name="connsiteY5" fmla="*/ 13715999 h 13715999"/>
              <a:gd name="connsiteX6" fmla="*/ 21809471 w 24382411"/>
              <a:gd name="connsiteY6" fmla="*/ 13715999 h 13715999"/>
              <a:gd name="connsiteX7" fmla="*/ 21584873 w 24382411"/>
              <a:gd name="connsiteY7" fmla="*/ 13612880 h 13715999"/>
              <a:gd name="connsiteX8" fmla="*/ 16758983 w 24382411"/>
              <a:gd name="connsiteY8" fmla="*/ 11682575 h 13715999"/>
              <a:gd name="connsiteX9" fmla="*/ 10581245 w 24382411"/>
              <a:gd name="connsiteY9" fmla="*/ 13337938 h 13715999"/>
              <a:gd name="connsiteX10" fmla="*/ 10581245 w 24382411"/>
              <a:gd name="connsiteY10" fmla="*/ 13337811 h 13715999"/>
              <a:gd name="connsiteX11" fmla="*/ 10203057 w 24382411"/>
              <a:gd name="connsiteY11" fmla="*/ 13715999 h 13715999"/>
              <a:gd name="connsiteX12" fmla="*/ 10202932 w 24382411"/>
              <a:gd name="connsiteY12" fmla="*/ 13715999 h 13715999"/>
              <a:gd name="connsiteX13" fmla="*/ 10581246 w 24382411"/>
              <a:gd name="connsiteY13" fmla="*/ 13337685 h 13715999"/>
              <a:gd name="connsiteX14" fmla="*/ 16758984 w 24382411"/>
              <a:gd name="connsiteY14" fmla="*/ 11682321 h 13715999"/>
              <a:gd name="connsiteX15" fmla="*/ 0 w 24382411"/>
              <a:gd name="connsiteY15" fmla="*/ 4978830 h 13715999"/>
              <a:gd name="connsiteX16" fmla="*/ 0 w 24382411"/>
              <a:gd name="connsiteY16" fmla="*/ 0 h 13715999"/>
              <a:gd name="connsiteX0" fmla="*/ 0 w 24382411"/>
              <a:gd name="connsiteY0" fmla="*/ 0 h 13715999"/>
              <a:gd name="connsiteX1" fmla="*/ 24382411 w 24382411"/>
              <a:gd name="connsiteY1" fmla="*/ 0 h 13715999"/>
              <a:gd name="connsiteX2" fmla="*/ 24382411 w 24382411"/>
              <a:gd name="connsiteY2" fmla="*/ 10157711 h 13715999"/>
              <a:gd name="connsiteX3" fmla="*/ 16758983 w 24382411"/>
              <a:gd name="connsiteY3" fmla="*/ 11682447 h 13715999"/>
              <a:gd name="connsiteX4" fmla="*/ 21584873 w 24382411"/>
              <a:gd name="connsiteY4" fmla="*/ 13612752 h 13715999"/>
              <a:gd name="connsiteX5" fmla="*/ 21809749 w 24382411"/>
              <a:gd name="connsiteY5" fmla="*/ 13715999 h 13715999"/>
              <a:gd name="connsiteX6" fmla="*/ 21809471 w 24382411"/>
              <a:gd name="connsiteY6" fmla="*/ 13715999 h 13715999"/>
              <a:gd name="connsiteX7" fmla="*/ 21584873 w 24382411"/>
              <a:gd name="connsiteY7" fmla="*/ 13612880 h 13715999"/>
              <a:gd name="connsiteX8" fmla="*/ 16758983 w 24382411"/>
              <a:gd name="connsiteY8" fmla="*/ 11682575 h 13715999"/>
              <a:gd name="connsiteX9" fmla="*/ 10581245 w 24382411"/>
              <a:gd name="connsiteY9" fmla="*/ 13337938 h 13715999"/>
              <a:gd name="connsiteX10" fmla="*/ 10581245 w 24382411"/>
              <a:gd name="connsiteY10" fmla="*/ 13337811 h 13715999"/>
              <a:gd name="connsiteX11" fmla="*/ 10203057 w 24382411"/>
              <a:gd name="connsiteY11" fmla="*/ 13715999 h 13715999"/>
              <a:gd name="connsiteX12" fmla="*/ 10202932 w 24382411"/>
              <a:gd name="connsiteY12" fmla="*/ 13715999 h 13715999"/>
              <a:gd name="connsiteX13" fmla="*/ 16758984 w 24382411"/>
              <a:gd name="connsiteY13" fmla="*/ 11682321 h 13715999"/>
              <a:gd name="connsiteX14" fmla="*/ 0 w 24382411"/>
              <a:gd name="connsiteY14" fmla="*/ 4978830 h 13715999"/>
              <a:gd name="connsiteX15" fmla="*/ 0 w 24382411"/>
              <a:gd name="connsiteY15" fmla="*/ 0 h 13715999"/>
              <a:gd name="connsiteX0" fmla="*/ 0 w 24382411"/>
              <a:gd name="connsiteY0" fmla="*/ 0 h 13715999"/>
              <a:gd name="connsiteX1" fmla="*/ 24382411 w 24382411"/>
              <a:gd name="connsiteY1" fmla="*/ 0 h 13715999"/>
              <a:gd name="connsiteX2" fmla="*/ 24382411 w 24382411"/>
              <a:gd name="connsiteY2" fmla="*/ 10157711 h 13715999"/>
              <a:gd name="connsiteX3" fmla="*/ 16758983 w 24382411"/>
              <a:gd name="connsiteY3" fmla="*/ 11682447 h 13715999"/>
              <a:gd name="connsiteX4" fmla="*/ 21584873 w 24382411"/>
              <a:gd name="connsiteY4" fmla="*/ 13612752 h 13715999"/>
              <a:gd name="connsiteX5" fmla="*/ 21809749 w 24382411"/>
              <a:gd name="connsiteY5" fmla="*/ 13715999 h 13715999"/>
              <a:gd name="connsiteX6" fmla="*/ 21809471 w 24382411"/>
              <a:gd name="connsiteY6" fmla="*/ 13715999 h 13715999"/>
              <a:gd name="connsiteX7" fmla="*/ 21584873 w 24382411"/>
              <a:gd name="connsiteY7" fmla="*/ 13612880 h 13715999"/>
              <a:gd name="connsiteX8" fmla="*/ 16758983 w 24382411"/>
              <a:gd name="connsiteY8" fmla="*/ 11682575 h 13715999"/>
              <a:gd name="connsiteX9" fmla="*/ 10581245 w 24382411"/>
              <a:gd name="connsiteY9" fmla="*/ 13337938 h 13715999"/>
              <a:gd name="connsiteX10" fmla="*/ 10581245 w 24382411"/>
              <a:gd name="connsiteY10" fmla="*/ 13337811 h 13715999"/>
              <a:gd name="connsiteX11" fmla="*/ 10203057 w 24382411"/>
              <a:gd name="connsiteY11" fmla="*/ 13715999 h 13715999"/>
              <a:gd name="connsiteX12" fmla="*/ 16758984 w 24382411"/>
              <a:gd name="connsiteY12" fmla="*/ 11682321 h 13715999"/>
              <a:gd name="connsiteX13" fmla="*/ 0 w 24382411"/>
              <a:gd name="connsiteY13" fmla="*/ 4978830 h 13715999"/>
              <a:gd name="connsiteX14" fmla="*/ 0 w 24382411"/>
              <a:gd name="connsiteY14" fmla="*/ 0 h 13715999"/>
              <a:gd name="connsiteX0" fmla="*/ 0 w 24382411"/>
              <a:gd name="connsiteY0" fmla="*/ 0 h 13715999"/>
              <a:gd name="connsiteX1" fmla="*/ 24382411 w 24382411"/>
              <a:gd name="connsiteY1" fmla="*/ 0 h 13715999"/>
              <a:gd name="connsiteX2" fmla="*/ 24382411 w 24382411"/>
              <a:gd name="connsiteY2" fmla="*/ 10157711 h 13715999"/>
              <a:gd name="connsiteX3" fmla="*/ 16758983 w 24382411"/>
              <a:gd name="connsiteY3" fmla="*/ 11682447 h 13715999"/>
              <a:gd name="connsiteX4" fmla="*/ 21584873 w 24382411"/>
              <a:gd name="connsiteY4" fmla="*/ 13612752 h 13715999"/>
              <a:gd name="connsiteX5" fmla="*/ 21809749 w 24382411"/>
              <a:gd name="connsiteY5" fmla="*/ 13715999 h 13715999"/>
              <a:gd name="connsiteX6" fmla="*/ 21809471 w 24382411"/>
              <a:gd name="connsiteY6" fmla="*/ 13715999 h 13715999"/>
              <a:gd name="connsiteX7" fmla="*/ 21584873 w 24382411"/>
              <a:gd name="connsiteY7" fmla="*/ 13612880 h 13715999"/>
              <a:gd name="connsiteX8" fmla="*/ 16758983 w 24382411"/>
              <a:gd name="connsiteY8" fmla="*/ 11682575 h 13715999"/>
              <a:gd name="connsiteX9" fmla="*/ 10581245 w 24382411"/>
              <a:gd name="connsiteY9" fmla="*/ 13337938 h 13715999"/>
              <a:gd name="connsiteX10" fmla="*/ 10203057 w 24382411"/>
              <a:gd name="connsiteY10" fmla="*/ 13715999 h 13715999"/>
              <a:gd name="connsiteX11" fmla="*/ 16758984 w 24382411"/>
              <a:gd name="connsiteY11" fmla="*/ 11682321 h 13715999"/>
              <a:gd name="connsiteX12" fmla="*/ 0 w 24382411"/>
              <a:gd name="connsiteY12" fmla="*/ 4978830 h 13715999"/>
              <a:gd name="connsiteX13" fmla="*/ 0 w 24382411"/>
              <a:gd name="connsiteY13" fmla="*/ 0 h 13715999"/>
              <a:gd name="connsiteX0" fmla="*/ 0 w 24382411"/>
              <a:gd name="connsiteY0" fmla="*/ 0 h 13715999"/>
              <a:gd name="connsiteX1" fmla="*/ 24382411 w 24382411"/>
              <a:gd name="connsiteY1" fmla="*/ 0 h 13715999"/>
              <a:gd name="connsiteX2" fmla="*/ 24382411 w 24382411"/>
              <a:gd name="connsiteY2" fmla="*/ 10157711 h 13715999"/>
              <a:gd name="connsiteX3" fmla="*/ 16758983 w 24382411"/>
              <a:gd name="connsiteY3" fmla="*/ 11682447 h 13715999"/>
              <a:gd name="connsiteX4" fmla="*/ 21584873 w 24382411"/>
              <a:gd name="connsiteY4" fmla="*/ 13612752 h 13715999"/>
              <a:gd name="connsiteX5" fmla="*/ 21809749 w 24382411"/>
              <a:gd name="connsiteY5" fmla="*/ 13715999 h 13715999"/>
              <a:gd name="connsiteX6" fmla="*/ 21809471 w 24382411"/>
              <a:gd name="connsiteY6" fmla="*/ 13715999 h 13715999"/>
              <a:gd name="connsiteX7" fmla="*/ 21584873 w 24382411"/>
              <a:gd name="connsiteY7" fmla="*/ 13612880 h 13715999"/>
              <a:gd name="connsiteX8" fmla="*/ 16758983 w 24382411"/>
              <a:gd name="connsiteY8" fmla="*/ 11682575 h 13715999"/>
              <a:gd name="connsiteX9" fmla="*/ 10581245 w 24382411"/>
              <a:gd name="connsiteY9" fmla="*/ 13337938 h 13715999"/>
              <a:gd name="connsiteX10" fmla="*/ 16758984 w 24382411"/>
              <a:gd name="connsiteY10" fmla="*/ 11682321 h 13715999"/>
              <a:gd name="connsiteX11" fmla="*/ 0 w 24382411"/>
              <a:gd name="connsiteY11" fmla="*/ 4978830 h 13715999"/>
              <a:gd name="connsiteX12" fmla="*/ 0 w 24382411"/>
              <a:gd name="connsiteY12" fmla="*/ 0 h 13715999"/>
              <a:gd name="connsiteX0" fmla="*/ 0 w 24382411"/>
              <a:gd name="connsiteY0" fmla="*/ 0 h 13715999"/>
              <a:gd name="connsiteX1" fmla="*/ 24382411 w 24382411"/>
              <a:gd name="connsiteY1" fmla="*/ 0 h 13715999"/>
              <a:gd name="connsiteX2" fmla="*/ 24382411 w 24382411"/>
              <a:gd name="connsiteY2" fmla="*/ 10157711 h 13715999"/>
              <a:gd name="connsiteX3" fmla="*/ 16758983 w 24382411"/>
              <a:gd name="connsiteY3" fmla="*/ 11682447 h 13715999"/>
              <a:gd name="connsiteX4" fmla="*/ 21584873 w 24382411"/>
              <a:gd name="connsiteY4" fmla="*/ 13612752 h 13715999"/>
              <a:gd name="connsiteX5" fmla="*/ 21809749 w 24382411"/>
              <a:gd name="connsiteY5" fmla="*/ 13715999 h 13715999"/>
              <a:gd name="connsiteX6" fmla="*/ 21809471 w 24382411"/>
              <a:gd name="connsiteY6" fmla="*/ 13715999 h 13715999"/>
              <a:gd name="connsiteX7" fmla="*/ 21584873 w 24382411"/>
              <a:gd name="connsiteY7" fmla="*/ 13612880 h 13715999"/>
              <a:gd name="connsiteX8" fmla="*/ 16758983 w 24382411"/>
              <a:gd name="connsiteY8" fmla="*/ 11682575 h 13715999"/>
              <a:gd name="connsiteX9" fmla="*/ 16758984 w 24382411"/>
              <a:gd name="connsiteY9" fmla="*/ 11682321 h 13715999"/>
              <a:gd name="connsiteX10" fmla="*/ 0 w 24382411"/>
              <a:gd name="connsiteY10" fmla="*/ 4978830 h 13715999"/>
              <a:gd name="connsiteX11" fmla="*/ 0 w 24382411"/>
              <a:gd name="connsiteY11" fmla="*/ 0 h 13715999"/>
              <a:gd name="connsiteX0" fmla="*/ 0 w 24382411"/>
              <a:gd name="connsiteY0" fmla="*/ 0 h 13715999"/>
              <a:gd name="connsiteX1" fmla="*/ 24382411 w 24382411"/>
              <a:gd name="connsiteY1" fmla="*/ 0 h 13715999"/>
              <a:gd name="connsiteX2" fmla="*/ 24382411 w 24382411"/>
              <a:gd name="connsiteY2" fmla="*/ 10157711 h 13715999"/>
              <a:gd name="connsiteX3" fmla="*/ 16758983 w 24382411"/>
              <a:gd name="connsiteY3" fmla="*/ 11682447 h 13715999"/>
              <a:gd name="connsiteX4" fmla="*/ 21584873 w 24382411"/>
              <a:gd name="connsiteY4" fmla="*/ 13612752 h 13715999"/>
              <a:gd name="connsiteX5" fmla="*/ 21809749 w 24382411"/>
              <a:gd name="connsiteY5" fmla="*/ 13715999 h 13715999"/>
              <a:gd name="connsiteX6" fmla="*/ 21809471 w 24382411"/>
              <a:gd name="connsiteY6" fmla="*/ 13715999 h 13715999"/>
              <a:gd name="connsiteX7" fmla="*/ 16758983 w 24382411"/>
              <a:gd name="connsiteY7" fmla="*/ 11682575 h 13715999"/>
              <a:gd name="connsiteX8" fmla="*/ 16758984 w 24382411"/>
              <a:gd name="connsiteY8" fmla="*/ 11682321 h 13715999"/>
              <a:gd name="connsiteX9" fmla="*/ 0 w 24382411"/>
              <a:gd name="connsiteY9" fmla="*/ 4978830 h 13715999"/>
              <a:gd name="connsiteX10" fmla="*/ 0 w 24382411"/>
              <a:gd name="connsiteY10" fmla="*/ 0 h 13715999"/>
              <a:gd name="connsiteX0" fmla="*/ 0 w 24382411"/>
              <a:gd name="connsiteY0" fmla="*/ 0 h 13715999"/>
              <a:gd name="connsiteX1" fmla="*/ 24382411 w 24382411"/>
              <a:gd name="connsiteY1" fmla="*/ 0 h 13715999"/>
              <a:gd name="connsiteX2" fmla="*/ 24382411 w 24382411"/>
              <a:gd name="connsiteY2" fmla="*/ 10157711 h 13715999"/>
              <a:gd name="connsiteX3" fmla="*/ 16758983 w 24382411"/>
              <a:gd name="connsiteY3" fmla="*/ 11682447 h 13715999"/>
              <a:gd name="connsiteX4" fmla="*/ 21809749 w 24382411"/>
              <a:gd name="connsiteY4" fmla="*/ 13715999 h 13715999"/>
              <a:gd name="connsiteX5" fmla="*/ 21809471 w 24382411"/>
              <a:gd name="connsiteY5" fmla="*/ 13715999 h 13715999"/>
              <a:gd name="connsiteX6" fmla="*/ 16758983 w 24382411"/>
              <a:gd name="connsiteY6" fmla="*/ 11682575 h 13715999"/>
              <a:gd name="connsiteX7" fmla="*/ 16758984 w 24382411"/>
              <a:gd name="connsiteY7" fmla="*/ 11682321 h 13715999"/>
              <a:gd name="connsiteX8" fmla="*/ 0 w 24382411"/>
              <a:gd name="connsiteY8" fmla="*/ 4978830 h 13715999"/>
              <a:gd name="connsiteX9" fmla="*/ 0 w 24382411"/>
              <a:gd name="connsiteY9" fmla="*/ 0 h 13715999"/>
              <a:gd name="connsiteX0" fmla="*/ 0 w 24382411"/>
              <a:gd name="connsiteY0" fmla="*/ 0 h 13715999"/>
              <a:gd name="connsiteX1" fmla="*/ 24382411 w 24382411"/>
              <a:gd name="connsiteY1" fmla="*/ 0 h 13715999"/>
              <a:gd name="connsiteX2" fmla="*/ 24382411 w 24382411"/>
              <a:gd name="connsiteY2" fmla="*/ 10157711 h 13715999"/>
              <a:gd name="connsiteX3" fmla="*/ 16758983 w 24382411"/>
              <a:gd name="connsiteY3" fmla="*/ 11682447 h 13715999"/>
              <a:gd name="connsiteX4" fmla="*/ 21809749 w 24382411"/>
              <a:gd name="connsiteY4" fmla="*/ 13715999 h 13715999"/>
              <a:gd name="connsiteX5" fmla="*/ 16758983 w 24382411"/>
              <a:gd name="connsiteY5" fmla="*/ 11682575 h 13715999"/>
              <a:gd name="connsiteX6" fmla="*/ 16758984 w 24382411"/>
              <a:gd name="connsiteY6" fmla="*/ 11682321 h 13715999"/>
              <a:gd name="connsiteX7" fmla="*/ 0 w 24382411"/>
              <a:gd name="connsiteY7" fmla="*/ 4978830 h 13715999"/>
              <a:gd name="connsiteX8" fmla="*/ 0 w 24382411"/>
              <a:gd name="connsiteY8" fmla="*/ 0 h 13715999"/>
              <a:gd name="connsiteX0" fmla="*/ 0 w 24382411"/>
              <a:gd name="connsiteY0" fmla="*/ 0 h 11682575"/>
              <a:gd name="connsiteX1" fmla="*/ 24382411 w 24382411"/>
              <a:gd name="connsiteY1" fmla="*/ 0 h 11682575"/>
              <a:gd name="connsiteX2" fmla="*/ 24382411 w 24382411"/>
              <a:gd name="connsiteY2" fmla="*/ 10157711 h 11682575"/>
              <a:gd name="connsiteX3" fmla="*/ 16758983 w 24382411"/>
              <a:gd name="connsiteY3" fmla="*/ 11682447 h 11682575"/>
              <a:gd name="connsiteX4" fmla="*/ 16758983 w 24382411"/>
              <a:gd name="connsiteY4" fmla="*/ 11682575 h 11682575"/>
              <a:gd name="connsiteX5" fmla="*/ 16758984 w 24382411"/>
              <a:gd name="connsiteY5" fmla="*/ 11682321 h 11682575"/>
              <a:gd name="connsiteX6" fmla="*/ 0 w 24382411"/>
              <a:gd name="connsiteY6" fmla="*/ 4978830 h 11682575"/>
              <a:gd name="connsiteX7" fmla="*/ 0 w 24382411"/>
              <a:gd name="connsiteY7" fmla="*/ 0 h 11682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382411" h="11682575">
                <a:moveTo>
                  <a:pt x="0" y="0"/>
                </a:moveTo>
                <a:lnTo>
                  <a:pt x="24382411" y="0"/>
                </a:lnTo>
                <a:lnTo>
                  <a:pt x="24382411" y="10157711"/>
                </a:lnTo>
                <a:lnTo>
                  <a:pt x="16758983" y="11682447"/>
                </a:lnTo>
                <a:lnTo>
                  <a:pt x="16758983" y="11682575"/>
                </a:lnTo>
                <a:cubicBezTo>
                  <a:pt x="16758983" y="11682490"/>
                  <a:pt x="16758984" y="11682406"/>
                  <a:pt x="16758984" y="11682321"/>
                </a:cubicBezTo>
                <a:lnTo>
                  <a:pt x="0" y="4978830"/>
                </a:lnTo>
                <a:lnTo>
                  <a:pt x="0" y="0"/>
                </a:lnTo>
                <a:close/>
              </a:path>
            </a:pathLst>
          </a:custGeom>
          <a:noFill/>
        </p:spPr>
        <p:txBody>
          <a:bodyPr wrap="square" tIns="1510455">
            <a:noAutofit/>
          </a:bodyPr>
          <a:lstStyle>
            <a:lvl1pPr marL="228578" indent="-228578" algn="ctr" defTabSz="914310" rtl="0" eaLnBrk="1" latinLnBrk="0" hangingPunct="1">
              <a:lnSpc>
                <a:spcPts val="2000"/>
              </a:lnSpc>
              <a:spcBef>
                <a:spcPts val="2000"/>
              </a:spcBef>
              <a:buFont typeface="Arial" panose="020B0604020202020204" pitchFamily="34" charset="0"/>
              <a:buNone/>
              <a:defRPr sz="1500">
                <a:solidFill>
                  <a:schemeClr val="dk1"/>
                </a:solidFill>
              </a:defRPr>
            </a:lvl1pPr>
          </a:lstStyle>
          <a:p>
            <a:r>
              <a:rPr lang="en-GB"/>
              <a:t>Click the icon to add an image</a:t>
            </a:r>
          </a:p>
        </p:txBody>
      </p:sp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3764F35F-B45F-8774-40B2-A05DE75F540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/>
          <a:p>
            <a:fld id="{8EA567D6-96E0-490A-8846-0511836A39C7}" type="datetime1">
              <a:rPr lang="en-GB" smtClean="0"/>
              <a:t>04/12/2023</a:t>
            </a:fld>
            <a:endParaRPr lang="en-GB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4C278FB9-523B-64AF-8025-99C579C9E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>
            <a:lvl1pPr>
              <a:lnSpc>
                <a:spcPct val="100000"/>
              </a:lnSpc>
              <a:defRPr sz="100"/>
            </a:lvl1pPr>
          </a:lstStyle>
          <a:p>
            <a:r>
              <a:rPr lang="en-GB"/>
              <a:t>Name of unit / faculty / department / presentation</a:t>
            </a:r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80771FCB-ACC5-C9ED-0F4A-BC5DAD744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>
            <a:lvl1pPr>
              <a:lnSpc>
                <a:spcPct val="100000"/>
              </a:lnSpc>
              <a:defRPr sz="100"/>
            </a:lvl1pPr>
          </a:lstStyle>
          <a:p>
            <a:fld id="{F6C49D68-2098-4ED5-ABE3-054EE0795E49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1" name="Grafikk 10">
            <a:extLst>
              <a:ext uri="{FF2B5EF4-FFF2-40B4-BE49-F238E27FC236}">
                <a16:creationId xmlns:a16="http://schemas.microsoft.com/office/drawing/2014/main" id="{23B4057F-D2E7-1AC4-C353-C040273DB96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2489416"/>
            <a:ext cx="12192194" cy="4368585"/>
          </a:xfrm>
          <a:prstGeom prst="rect">
            <a:avLst/>
          </a:prstGeom>
        </p:spPr>
      </p:pic>
      <p:sp>
        <p:nvSpPr>
          <p:cNvPr id="2" name="Tittel 1">
            <a:extLst>
              <a:ext uri="{FF2B5EF4-FFF2-40B4-BE49-F238E27FC236}">
                <a16:creationId xmlns:a16="http://schemas.microsoft.com/office/drawing/2014/main" id="{735C434F-75C8-B35C-745E-FCFEE2616C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1537" y="4932795"/>
            <a:ext cx="4000760" cy="1212850"/>
          </a:xfrm>
        </p:spPr>
        <p:txBody>
          <a:bodyPr/>
          <a:lstStyle>
            <a:lvl1pPr>
              <a:lnSpc>
                <a:spcPts val="2520"/>
              </a:lnSpc>
              <a:defRPr sz="2100">
                <a:solidFill>
                  <a:schemeClr val="lt1"/>
                </a:solidFill>
              </a:defRPr>
            </a:lvl1pPr>
          </a:lstStyle>
          <a:p>
            <a:r>
              <a:rPr lang="en-GB"/>
              <a:t>Click to add a title</a:t>
            </a:r>
            <a:endParaRPr lang="en-GB" dirty="0"/>
          </a:p>
        </p:txBody>
      </p:sp>
      <p:sp>
        <p:nvSpPr>
          <p:cNvPr id="7" name="Plassholder for tekst 16">
            <a:extLst>
              <a:ext uri="{FF2B5EF4-FFF2-40B4-BE49-F238E27FC236}">
                <a16:creationId xmlns:a16="http://schemas.microsoft.com/office/drawing/2014/main" id="{5F3BBE7E-FC7D-43B3-D8CA-40ED73B413C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71609" y="572473"/>
            <a:ext cx="1793538" cy="313111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rgbClr val="000000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478141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#2">
    <p:bg>
      <p:bgPr>
        <a:solidFill>
          <a:srgbClr val="780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ssholder for bilde 7">
            <a:extLst>
              <a:ext uri="{FF2B5EF4-FFF2-40B4-BE49-F238E27FC236}">
                <a16:creationId xmlns:a16="http://schemas.microsoft.com/office/drawing/2014/main" id="{4C5B83D3-D34F-8276-1769-C3A5EEC684F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072224" y="0"/>
            <a:ext cx="6119777" cy="6858000"/>
          </a:xfrm>
          <a:prstGeom prst="rect">
            <a:avLst/>
          </a:prstGeom>
          <a:noFill/>
        </p:spPr>
        <p:txBody>
          <a:bodyPr tIns="1510455"/>
          <a:lstStyle>
            <a:lvl1pPr marL="228578" indent="-228578" algn="ctr" defTabSz="914310" rtl="0" eaLnBrk="1" latinLnBrk="0" hangingPunct="1">
              <a:lnSpc>
                <a:spcPts val="2000"/>
              </a:lnSpc>
              <a:spcBef>
                <a:spcPts val="2000"/>
              </a:spcBef>
              <a:buFont typeface="Arial" panose="020B0604020202020204" pitchFamily="34" charset="0"/>
              <a:buNone/>
              <a:defRPr sz="1500">
                <a:solidFill>
                  <a:schemeClr val="lt1"/>
                </a:solidFill>
              </a:defRPr>
            </a:lvl1pPr>
          </a:lstStyle>
          <a:p>
            <a:pPr marL="228578" marR="0" lvl="0" indent="-228578" algn="ctr" defTabSz="914310" rtl="0" eaLnBrk="1" fontAlgn="auto" latinLnBrk="0" hangingPunct="1">
              <a:lnSpc>
                <a:spcPts val="2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Click the icon to add an image</a:t>
            </a:r>
          </a:p>
          <a:p>
            <a:endParaRPr lang="nb-NO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2E708751-0B60-6ED4-A81C-49D5282D083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71610" y="2444648"/>
            <a:ext cx="4953947" cy="2019784"/>
          </a:xfrm>
        </p:spPr>
        <p:txBody>
          <a:bodyPr lIns="0" tIns="0" rIns="0" bIns="0" anchor="b">
            <a:noAutofit/>
          </a:bodyPr>
          <a:lstStyle>
            <a:lvl1pPr algn="l">
              <a:lnSpc>
                <a:spcPts val="5250"/>
              </a:lnSpc>
              <a:defRPr sz="4900">
                <a:solidFill>
                  <a:schemeClr val="lt1"/>
                </a:solidFill>
                <a:latin typeface="ITC Clearface Pro" panose="02070503050705020404" pitchFamily="18" charset="0"/>
              </a:defRPr>
            </a:lvl1pPr>
          </a:lstStyle>
          <a:p>
            <a:r>
              <a:rPr lang="en-GB"/>
              <a:t>Click to add a title</a:t>
            </a:r>
            <a:endParaRPr lang="en-GB" dirty="0"/>
          </a:p>
        </p:txBody>
      </p:sp>
      <p:sp>
        <p:nvSpPr>
          <p:cNvPr id="3" name="Undertittel 2">
            <a:extLst>
              <a:ext uri="{FF2B5EF4-FFF2-40B4-BE49-F238E27FC236}">
                <a16:creationId xmlns:a16="http://schemas.microsoft.com/office/drawing/2014/main" id="{8CF54F6E-3D94-0592-C561-45E55082BD1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71610" y="4763625"/>
            <a:ext cx="4953947" cy="77393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ts val="2050"/>
              </a:lnSpc>
              <a:buNone/>
              <a:defRPr sz="1500">
                <a:solidFill>
                  <a:schemeClr val="lt1"/>
                </a:solidFill>
              </a:defRPr>
            </a:lvl1pPr>
            <a:lvl2pPr marL="457154" indent="0" algn="ctr">
              <a:buNone/>
              <a:defRPr sz="2000"/>
            </a:lvl2pPr>
            <a:lvl3pPr marL="914310" indent="0" algn="ctr">
              <a:buNone/>
              <a:defRPr sz="1800"/>
            </a:lvl3pPr>
            <a:lvl4pPr marL="1371464" indent="0" algn="ctr">
              <a:buNone/>
              <a:defRPr sz="1600"/>
            </a:lvl4pPr>
            <a:lvl5pPr marL="1828618" indent="0" algn="ctr">
              <a:buNone/>
              <a:defRPr sz="1600"/>
            </a:lvl5pPr>
            <a:lvl6pPr marL="2285772" indent="0" algn="ctr">
              <a:buNone/>
              <a:defRPr sz="1600"/>
            </a:lvl6pPr>
            <a:lvl7pPr marL="2742926" indent="0" algn="ctr">
              <a:buNone/>
              <a:defRPr sz="1600"/>
            </a:lvl7pPr>
            <a:lvl8pPr marL="3200080" indent="0" algn="ctr">
              <a:buNone/>
              <a:defRPr sz="1600"/>
            </a:lvl8pPr>
            <a:lvl9pPr marL="3657234" indent="0" algn="ctr">
              <a:buNone/>
              <a:defRPr sz="1600"/>
            </a:lvl9pPr>
          </a:lstStyle>
          <a:p>
            <a:r>
              <a:rPr lang="en-GB"/>
              <a:t>Click to add a subtitle</a:t>
            </a:r>
            <a:endParaRPr lang="en-GB" dirty="0"/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337F6722-C04E-4D4D-C229-08DB3DA52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lIns="0" tIns="0" rIns="0" bIns="0"/>
          <a:lstStyle/>
          <a:p>
            <a:fld id="{2859978A-394D-4EED-9A10-840074C95BA8}" type="datetime1">
              <a:rPr lang="en-GB" smtClean="0"/>
              <a:t>04/12/2023</a:t>
            </a:fld>
            <a:endParaRPr lang="en-GB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A11405E2-719A-50B9-65F8-8C8568DE77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" y="-62426"/>
            <a:ext cx="5063949" cy="15389"/>
          </a:xfrm>
        </p:spPr>
        <p:txBody>
          <a:bodyPr lIns="0" tIns="0" rIns="0" bIns="0">
            <a:spAutoFit/>
          </a:bodyPr>
          <a:lstStyle>
            <a:lvl1pPr>
              <a:lnSpc>
                <a:spcPct val="100000"/>
              </a:lnSpc>
              <a:defRPr sz="100">
                <a:solidFill>
                  <a:schemeClr val="lt1"/>
                </a:solidFill>
              </a:defRPr>
            </a:lvl1pPr>
          </a:lstStyle>
          <a:p>
            <a:r>
              <a:rPr lang="en-GB"/>
              <a:t>Name of unit / faculty / department / presentation</a:t>
            </a:r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FABEF0E4-025F-1CFD-39F9-82DADE3FC9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" y="-62426"/>
            <a:ext cx="1223303" cy="15389"/>
          </a:xfrm>
        </p:spPr>
        <p:txBody>
          <a:bodyPr lIns="0" tIns="0" rIns="0" bIns="0">
            <a:spAutoFit/>
          </a:bodyPr>
          <a:lstStyle>
            <a:lvl1pPr>
              <a:lnSpc>
                <a:spcPct val="100000"/>
              </a:lnSpc>
              <a:defRPr sz="100">
                <a:solidFill>
                  <a:schemeClr val="lt1"/>
                </a:solidFill>
              </a:defRPr>
            </a:lvl1pPr>
          </a:lstStyle>
          <a:p>
            <a:fld id="{826A35DA-ED7F-4C14-98EA-54AAABC6142E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addin_logo" hidden="1">
            <a:extLst>
              <a:ext uri="{FF2B5EF4-FFF2-40B4-BE49-F238E27FC236}">
                <a16:creationId xmlns:a16="http://schemas.microsoft.com/office/drawing/2014/main" id="{1F388899-8BAF-388D-8C66-EEB319DEE87E}"/>
              </a:ext>
            </a:extLst>
          </p:cNvPr>
          <p:cNvSpPr/>
          <p:nvPr userDrawn="1"/>
        </p:nvSpPr>
        <p:spPr>
          <a:xfrm>
            <a:off x="6526560" y="7249238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addin_logo</a:t>
            </a:r>
          </a:p>
        </p:txBody>
      </p:sp>
      <p:sp>
        <p:nvSpPr>
          <p:cNvPr id="12" name="addin_colorlist" hidden="1">
            <a:extLst>
              <a:ext uri="{FF2B5EF4-FFF2-40B4-BE49-F238E27FC236}">
                <a16:creationId xmlns:a16="http://schemas.microsoft.com/office/drawing/2014/main" id="{89019BB3-FD5E-0C57-DC27-47D484787C8B}"/>
              </a:ext>
            </a:extLst>
          </p:cNvPr>
          <p:cNvSpPr/>
          <p:nvPr userDrawn="1"/>
        </p:nvSpPr>
        <p:spPr>
          <a:xfrm>
            <a:off x="448714" y="-1007092"/>
            <a:ext cx="10121821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marL="0" marR="0" lvl="0" indent="0" algn="l" defTabSz="91440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800"/>
              <a:t>forside2_1,forside2_2,forside2_3,forside2_4</a:t>
            </a:r>
          </a:p>
        </p:txBody>
      </p:sp>
      <p:sp>
        <p:nvSpPr>
          <p:cNvPr id="13" name="addin_background" hidden="1">
            <a:extLst>
              <a:ext uri="{FF2B5EF4-FFF2-40B4-BE49-F238E27FC236}">
                <a16:creationId xmlns:a16="http://schemas.microsoft.com/office/drawing/2014/main" id="{2ED09ACD-AB40-3BDC-4AC0-5184DFDD0A8C}"/>
              </a:ext>
            </a:extLst>
          </p:cNvPr>
          <p:cNvSpPr/>
          <p:nvPr userDrawn="1"/>
        </p:nvSpPr>
        <p:spPr>
          <a:xfrm>
            <a:off x="3832264" y="7249239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addin_background</a:t>
            </a:r>
          </a:p>
        </p:txBody>
      </p:sp>
      <p:sp>
        <p:nvSpPr>
          <p:cNvPr id="14" name="addin_text" hidden="1">
            <a:extLst>
              <a:ext uri="{FF2B5EF4-FFF2-40B4-BE49-F238E27FC236}">
                <a16:creationId xmlns:a16="http://schemas.microsoft.com/office/drawing/2014/main" id="{DD291D39-DB8E-7D77-A09F-CFC37E654C24}"/>
              </a:ext>
            </a:extLst>
          </p:cNvPr>
          <p:cNvSpPr/>
          <p:nvPr userDrawn="1"/>
        </p:nvSpPr>
        <p:spPr>
          <a:xfrm>
            <a:off x="5179412" y="7249238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addin_text</a:t>
            </a:r>
          </a:p>
        </p:txBody>
      </p:sp>
      <p:pic>
        <p:nvPicPr>
          <p:cNvPr id="7" name="logo" hidden="1">
            <a:extLst>
              <a:ext uri="{FF2B5EF4-FFF2-40B4-BE49-F238E27FC236}">
                <a16:creationId xmlns:a16="http://schemas.microsoft.com/office/drawing/2014/main" id="{B4EF7753-DA6A-7491-3495-4772FDC7E2E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1608" y="825602"/>
            <a:ext cx="2990813" cy="522128"/>
          </a:xfrm>
          <a:prstGeom prst="rect">
            <a:avLst/>
          </a:prstGeom>
        </p:spPr>
      </p:pic>
      <p:sp>
        <p:nvSpPr>
          <p:cNvPr id="15" name="Plassholder for tekst 16">
            <a:extLst>
              <a:ext uri="{FF2B5EF4-FFF2-40B4-BE49-F238E27FC236}">
                <a16:creationId xmlns:a16="http://schemas.microsoft.com/office/drawing/2014/main" id="{602D7E09-CB8E-BD58-2689-0AC3D0D0A09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1608" y="825602"/>
            <a:ext cx="2990813" cy="522128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rgbClr val="000000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970004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37EF9FF7-79BD-173E-F28E-A8B3730EC3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1609" y="506269"/>
            <a:ext cx="9145738" cy="538609"/>
          </a:xfrm>
        </p:spPr>
        <p:txBody>
          <a:bodyPr>
            <a:noAutofit/>
          </a:bodyPr>
          <a:lstStyle/>
          <a:p>
            <a:r>
              <a:rPr lang="en-GB"/>
              <a:t>Click to add a title</a:t>
            </a:r>
            <a:endParaRPr lang="en-GB" dirty="0"/>
          </a:p>
        </p:txBody>
      </p:sp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5E6F5B6E-E0F1-94B4-CD8E-334BE461C4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EF8EBC-A2A6-4358-87B2-433842B87FD4}" type="datetime1">
              <a:rPr lang="en-GB" smtClean="0"/>
              <a:t>04/12/2023</a:t>
            </a:fld>
            <a:endParaRPr lang="en-GB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6ADB4416-6879-11BB-66FC-EDA044787D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Name of unit / faculty / department / presentation</a:t>
            </a:r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F8D400EE-0883-12C0-047D-16D6ED13B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AFBBE-BD3C-40B7-AFCD-AFFACEDCC9A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Plassholder for tekst 6">
            <a:extLst>
              <a:ext uri="{FF2B5EF4-FFF2-40B4-BE49-F238E27FC236}">
                <a16:creationId xmlns:a16="http://schemas.microsoft.com/office/drawing/2014/main" id="{3E0D878F-D4B6-0118-FD10-B50062FABE0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571609" y="1093430"/>
            <a:ext cx="9145739" cy="308386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ts val="2500"/>
              </a:lnSpc>
              <a:buNone/>
              <a:defRPr sz="2000">
                <a:solidFill>
                  <a:srgbClr val="7800F0"/>
                </a:solidFill>
              </a:defRPr>
            </a:lvl1pPr>
            <a:lvl2pPr marL="228578" indent="0">
              <a:lnSpc>
                <a:spcPts val="2510"/>
              </a:lnSpc>
              <a:buFont typeface="Arial" panose="020B0604020202020204" pitchFamily="34" charset="0"/>
              <a:buNone/>
              <a:defRPr sz="2000">
                <a:solidFill>
                  <a:srgbClr val="7800F0"/>
                </a:solidFill>
              </a:defRPr>
            </a:lvl2pPr>
          </a:lstStyle>
          <a:p>
            <a:pPr lvl="0"/>
            <a:r>
              <a:rPr lang="en-GB"/>
              <a:t>Subtitle</a:t>
            </a:r>
            <a:endParaRPr lang="en-GB" dirty="0"/>
          </a:p>
        </p:txBody>
      </p:sp>
      <p:sp>
        <p:nvSpPr>
          <p:cNvPr id="10" name="Plassholder for diagram 9">
            <a:extLst>
              <a:ext uri="{FF2B5EF4-FFF2-40B4-BE49-F238E27FC236}">
                <a16:creationId xmlns:a16="http://schemas.microsoft.com/office/drawing/2014/main" id="{F3C9BEE4-EBAC-5341-1558-7F5A70C0BD79}"/>
              </a:ext>
            </a:extLst>
          </p:cNvPr>
          <p:cNvSpPr>
            <a:spLocks noGrp="1"/>
          </p:cNvSpPr>
          <p:nvPr>
            <p:ph type="chart" sz="quarter" idx="14" hasCustomPrompt="1"/>
          </p:nvPr>
        </p:nvSpPr>
        <p:spPr>
          <a:xfrm>
            <a:off x="571609" y="2076704"/>
            <a:ext cx="11051094" cy="3734261"/>
          </a:xfrm>
        </p:spPr>
        <p:txBody>
          <a:bodyPr/>
          <a:lstStyle/>
          <a:p>
            <a:r>
              <a:rPr lang="en-GB"/>
              <a:t>Click the icon to add a chart</a:t>
            </a:r>
          </a:p>
        </p:txBody>
      </p:sp>
    </p:spTree>
    <p:extLst>
      <p:ext uri="{BB962C8B-B14F-4D97-AF65-F5344CB8AC3E}">
        <p14:creationId xmlns:p14="http://schemas.microsoft.com/office/powerpoint/2010/main" val="151022734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and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37EF9FF7-79BD-173E-F28E-A8B3730EC3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1610" y="508265"/>
            <a:ext cx="5341363" cy="1077218"/>
          </a:xfrm>
        </p:spPr>
        <p:txBody>
          <a:bodyPr>
            <a:noAutofit/>
          </a:bodyPr>
          <a:lstStyle/>
          <a:p>
            <a:r>
              <a:rPr lang="en-GB"/>
              <a:t>Click to add a title</a:t>
            </a:r>
            <a:endParaRPr lang="en-GB" dirty="0"/>
          </a:p>
        </p:txBody>
      </p:sp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5E6F5B6E-E0F1-94B4-CD8E-334BE461C4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FC5A0-5FCA-4FE3-ACA4-8B10A2FC5E5A}" type="datetime1">
              <a:rPr lang="en-GB" smtClean="0"/>
              <a:t>04/12/2023</a:t>
            </a:fld>
            <a:endParaRPr lang="en-GB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6ADB4416-6879-11BB-66FC-EDA044787D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Name of unit / faculty / department / presentation</a:t>
            </a:r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F8D400EE-0883-12C0-047D-16D6ED13B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204F4-80CA-49A2-92D2-A927AE6836B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0" name="Plassholder for diagram 9">
            <a:extLst>
              <a:ext uri="{FF2B5EF4-FFF2-40B4-BE49-F238E27FC236}">
                <a16:creationId xmlns:a16="http://schemas.microsoft.com/office/drawing/2014/main" id="{F3C9BEE4-EBAC-5341-1558-7F5A70C0BD79}"/>
              </a:ext>
            </a:extLst>
          </p:cNvPr>
          <p:cNvSpPr>
            <a:spLocks noGrp="1"/>
          </p:cNvSpPr>
          <p:nvPr>
            <p:ph type="chart" sz="quarter" idx="14" hasCustomPrompt="1"/>
          </p:nvPr>
        </p:nvSpPr>
        <p:spPr>
          <a:xfrm>
            <a:off x="6287695" y="571573"/>
            <a:ext cx="5335008" cy="5239411"/>
          </a:xfrm>
        </p:spPr>
        <p:txBody>
          <a:bodyPr/>
          <a:lstStyle/>
          <a:p>
            <a:r>
              <a:rPr lang="en-GB"/>
              <a:t>Click the icon to add a chart</a:t>
            </a:r>
          </a:p>
        </p:txBody>
      </p:sp>
      <p:sp>
        <p:nvSpPr>
          <p:cNvPr id="6" name="Plassholder for innhold 2">
            <a:extLst>
              <a:ext uri="{FF2B5EF4-FFF2-40B4-BE49-F238E27FC236}">
                <a16:creationId xmlns:a16="http://schemas.microsoft.com/office/drawing/2014/main" id="{073DC0B6-E279-C84C-5E5A-CA8B1DDE687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1610" y="2034988"/>
            <a:ext cx="5341363" cy="3776138"/>
          </a:xfrm>
        </p:spPr>
        <p:txBody>
          <a:bodyPr lIns="0" tIns="0" rIns="0" bIns="0"/>
          <a:lstStyle/>
          <a:p>
            <a:pPr lvl="0"/>
            <a:r>
              <a:rPr lang="en-GB"/>
              <a:t>Click to add text</a:t>
            </a:r>
          </a:p>
          <a:p>
            <a:pPr lvl="1"/>
            <a:r>
              <a:rPr lang="en-GB"/>
              <a:t>Andre nivå</a:t>
            </a:r>
          </a:p>
          <a:p>
            <a:pPr lvl="2"/>
            <a:r>
              <a:rPr lang="en-GB"/>
              <a:t>Tredje nivå</a:t>
            </a:r>
          </a:p>
          <a:p>
            <a:pPr lvl="3"/>
            <a:r>
              <a:rPr lang="en-GB"/>
              <a:t>Fjerde nivå</a:t>
            </a:r>
          </a:p>
          <a:p>
            <a:pPr lvl="4"/>
            <a:r>
              <a:rPr lang="en-GB"/>
              <a:t>Femte nivå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8446789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2 graph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37EF9FF7-79BD-173E-F28E-A8B3730EC3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1609" y="506269"/>
            <a:ext cx="9145738" cy="538609"/>
          </a:xfrm>
        </p:spPr>
        <p:txBody>
          <a:bodyPr>
            <a:noAutofit/>
          </a:bodyPr>
          <a:lstStyle/>
          <a:p>
            <a:r>
              <a:rPr lang="en-GB"/>
              <a:t>Click to add a title</a:t>
            </a:r>
            <a:endParaRPr lang="en-GB" dirty="0"/>
          </a:p>
        </p:txBody>
      </p:sp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5E6F5B6E-E0F1-94B4-CD8E-334BE461C4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9C3C4-2BD2-4188-9C5A-A0FC8F64936D}" type="datetime1">
              <a:rPr lang="en-GB" smtClean="0"/>
              <a:t>04/12/2023</a:t>
            </a:fld>
            <a:endParaRPr lang="en-GB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6ADB4416-6879-11BB-66FC-EDA044787D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Name of unit / faculty / department / presentation</a:t>
            </a:r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F8D400EE-0883-12C0-047D-16D6ED13B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DD205-2103-480E-8629-1C6779211A2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Plassholder for tekst 6">
            <a:extLst>
              <a:ext uri="{FF2B5EF4-FFF2-40B4-BE49-F238E27FC236}">
                <a16:creationId xmlns:a16="http://schemas.microsoft.com/office/drawing/2014/main" id="{3E0D878F-D4B6-0118-FD10-B50062FABE0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571609" y="1093430"/>
            <a:ext cx="9145739" cy="308386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ts val="2500"/>
              </a:lnSpc>
              <a:buNone/>
              <a:defRPr sz="2000">
                <a:solidFill>
                  <a:srgbClr val="7800F0"/>
                </a:solidFill>
              </a:defRPr>
            </a:lvl1pPr>
            <a:lvl2pPr marL="228578" indent="0">
              <a:lnSpc>
                <a:spcPts val="2510"/>
              </a:lnSpc>
              <a:buFont typeface="Arial" panose="020B0604020202020204" pitchFamily="34" charset="0"/>
              <a:buNone/>
              <a:defRPr sz="2000">
                <a:solidFill>
                  <a:srgbClr val="7800F0"/>
                </a:solidFill>
              </a:defRPr>
            </a:lvl2pPr>
          </a:lstStyle>
          <a:p>
            <a:pPr lvl="0"/>
            <a:r>
              <a:rPr lang="en-GB"/>
              <a:t>Subtitle</a:t>
            </a:r>
            <a:endParaRPr lang="en-GB" dirty="0"/>
          </a:p>
        </p:txBody>
      </p:sp>
      <p:sp>
        <p:nvSpPr>
          <p:cNvPr id="10" name="Plassholder for diagram 9">
            <a:extLst>
              <a:ext uri="{FF2B5EF4-FFF2-40B4-BE49-F238E27FC236}">
                <a16:creationId xmlns:a16="http://schemas.microsoft.com/office/drawing/2014/main" id="{F3C9BEE4-EBAC-5341-1558-7F5A70C0BD79}"/>
              </a:ext>
            </a:extLst>
          </p:cNvPr>
          <p:cNvSpPr>
            <a:spLocks noGrp="1"/>
          </p:cNvSpPr>
          <p:nvPr>
            <p:ph type="chart" sz="quarter" idx="14" hasCustomPrompt="1"/>
          </p:nvPr>
        </p:nvSpPr>
        <p:spPr>
          <a:xfrm>
            <a:off x="571609" y="2076704"/>
            <a:ext cx="5335008" cy="3734261"/>
          </a:xfrm>
        </p:spPr>
        <p:txBody>
          <a:bodyPr/>
          <a:lstStyle/>
          <a:p>
            <a:r>
              <a:rPr lang="en-GB"/>
              <a:t>Click the icon to add a chart</a:t>
            </a:r>
          </a:p>
        </p:txBody>
      </p:sp>
      <p:sp>
        <p:nvSpPr>
          <p:cNvPr id="6" name="Plassholder for diagram 9">
            <a:extLst>
              <a:ext uri="{FF2B5EF4-FFF2-40B4-BE49-F238E27FC236}">
                <a16:creationId xmlns:a16="http://schemas.microsoft.com/office/drawing/2014/main" id="{DB4609B3-3F89-2FDD-7053-7BBCBB159261}"/>
              </a:ext>
            </a:extLst>
          </p:cNvPr>
          <p:cNvSpPr>
            <a:spLocks noGrp="1"/>
          </p:cNvSpPr>
          <p:nvPr>
            <p:ph type="chart" sz="quarter" idx="15" hasCustomPrompt="1"/>
          </p:nvPr>
        </p:nvSpPr>
        <p:spPr>
          <a:xfrm>
            <a:off x="6285383" y="2076704"/>
            <a:ext cx="5335008" cy="3734261"/>
          </a:xfrm>
        </p:spPr>
        <p:txBody>
          <a:bodyPr/>
          <a:lstStyle/>
          <a:p>
            <a:r>
              <a:rPr lang="en-GB"/>
              <a:t>Click the icon to add a chart</a:t>
            </a:r>
          </a:p>
        </p:txBody>
      </p:sp>
    </p:spTree>
    <p:extLst>
      <p:ext uri="{BB962C8B-B14F-4D97-AF65-F5344CB8AC3E}">
        <p14:creationId xmlns:p14="http://schemas.microsoft.com/office/powerpoint/2010/main" val="67056682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text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37EF9FF7-79BD-173E-F28E-A8B3730EC3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1609" y="506269"/>
            <a:ext cx="5341616" cy="538609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GB" dirty="0"/>
              <a:t>Click to add a title</a:t>
            </a:r>
          </a:p>
        </p:txBody>
      </p:sp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5E6F5B6E-E0F1-94B4-CD8E-334BE461C4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259F0-1D70-4ACA-980C-B6BAB1365575}" type="datetime1">
              <a:rPr lang="en-GB" smtClean="0"/>
              <a:t>04/12/2023</a:t>
            </a:fld>
            <a:endParaRPr lang="en-GB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6ADB4416-6879-11BB-66FC-EDA044787D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Name of unit / faculty / department / presentation</a:t>
            </a:r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F8D400EE-0883-12C0-047D-16D6ED13B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FA2DB-9997-4EDF-B9E1-1B7326F3CF36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Plassholder for tekst 6">
            <a:extLst>
              <a:ext uri="{FF2B5EF4-FFF2-40B4-BE49-F238E27FC236}">
                <a16:creationId xmlns:a16="http://schemas.microsoft.com/office/drawing/2014/main" id="{3E0D878F-D4B6-0118-FD10-B50062FABE0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571609" y="1093430"/>
            <a:ext cx="5341616" cy="308386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ts val="2500"/>
              </a:lnSpc>
              <a:buNone/>
              <a:defRPr sz="2000">
                <a:solidFill>
                  <a:srgbClr val="7800F0"/>
                </a:solidFill>
              </a:defRPr>
            </a:lvl1pPr>
            <a:lvl2pPr marL="228578" indent="0">
              <a:lnSpc>
                <a:spcPts val="2510"/>
              </a:lnSpc>
              <a:buFont typeface="Arial" panose="020B0604020202020204" pitchFamily="34" charset="0"/>
              <a:buNone/>
              <a:defRPr sz="2000">
                <a:solidFill>
                  <a:srgbClr val="7800F0"/>
                </a:solidFill>
              </a:defRPr>
            </a:lvl2pPr>
          </a:lstStyle>
          <a:p>
            <a:pPr lvl="0"/>
            <a:r>
              <a:rPr lang="en-GB"/>
              <a:t>Subtitle</a:t>
            </a:r>
            <a:endParaRPr lang="en-GB" dirty="0"/>
          </a:p>
        </p:txBody>
      </p:sp>
      <p:sp>
        <p:nvSpPr>
          <p:cNvPr id="6" name="Plassholder for innhold 2">
            <a:extLst>
              <a:ext uri="{FF2B5EF4-FFF2-40B4-BE49-F238E27FC236}">
                <a16:creationId xmlns:a16="http://schemas.microsoft.com/office/drawing/2014/main" id="{EC4D58E3-E0C4-DACB-539D-80B2D340DF1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1610" y="2034988"/>
            <a:ext cx="5341363" cy="3776138"/>
          </a:xfrm>
        </p:spPr>
        <p:txBody>
          <a:bodyPr lIns="0" tIns="0" rIns="0" bIns="0"/>
          <a:lstStyle/>
          <a:p>
            <a:pPr lvl="0"/>
            <a:r>
              <a:rPr lang="en-GB"/>
              <a:t>Click to add text</a:t>
            </a:r>
          </a:p>
          <a:p>
            <a:pPr lvl="1"/>
            <a:r>
              <a:rPr lang="en-GB"/>
              <a:t>Andre nivå</a:t>
            </a:r>
          </a:p>
          <a:p>
            <a:pPr lvl="2"/>
            <a:r>
              <a:rPr lang="en-GB"/>
              <a:t>Tredje nivå</a:t>
            </a:r>
          </a:p>
          <a:p>
            <a:pPr lvl="3"/>
            <a:r>
              <a:rPr lang="en-GB"/>
              <a:t>Fjerde nivå</a:t>
            </a:r>
          </a:p>
          <a:p>
            <a:pPr lvl="4"/>
            <a:r>
              <a:rPr lang="en-GB"/>
              <a:t>Femte nivå</a:t>
            </a:r>
            <a:endParaRPr lang="en-GB" dirty="0"/>
          </a:p>
        </p:txBody>
      </p:sp>
      <p:sp>
        <p:nvSpPr>
          <p:cNvPr id="9" name="Plassholder for tabell 8">
            <a:extLst>
              <a:ext uri="{FF2B5EF4-FFF2-40B4-BE49-F238E27FC236}">
                <a16:creationId xmlns:a16="http://schemas.microsoft.com/office/drawing/2014/main" id="{AB892666-E736-94EC-8422-6D40EFC48676}"/>
              </a:ext>
            </a:extLst>
          </p:cNvPr>
          <p:cNvSpPr>
            <a:spLocks noGrp="1"/>
          </p:cNvSpPr>
          <p:nvPr>
            <p:ph type="tbl" sz="quarter" idx="15" hasCustomPrompt="1"/>
          </p:nvPr>
        </p:nvSpPr>
        <p:spPr>
          <a:xfrm>
            <a:off x="6287695" y="571572"/>
            <a:ext cx="5335008" cy="5239411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GB"/>
              <a:t>Click the icon to add a table</a:t>
            </a:r>
          </a:p>
        </p:txBody>
      </p:sp>
    </p:spTree>
    <p:extLst>
      <p:ext uri="{BB962C8B-B14F-4D97-AF65-F5344CB8AC3E}">
        <p14:creationId xmlns:p14="http://schemas.microsoft.com/office/powerpoint/2010/main" val="374329764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37EF9FF7-79BD-173E-F28E-A8B3730EC3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1609" y="506269"/>
            <a:ext cx="9145738" cy="538609"/>
          </a:xfrm>
        </p:spPr>
        <p:txBody>
          <a:bodyPr>
            <a:noAutofit/>
          </a:bodyPr>
          <a:lstStyle/>
          <a:p>
            <a:r>
              <a:rPr lang="en-GB" dirty="0"/>
              <a:t>Click to add a title</a:t>
            </a:r>
          </a:p>
        </p:txBody>
      </p:sp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5E6F5B6E-E0F1-94B4-CD8E-334BE461C4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ED517-7B02-4390-A371-1169D1027499}" type="datetime1">
              <a:rPr lang="en-GB" smtClean="0"/>
              <a:t>04/12/2023</a:t>
            </a:fld>
            <a:endParaRPr lang="en-GB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6ADB4416-6879-11BB-66FC-EDA044787D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Name of unit / faculty / department / presentation</a:t>
            </a:r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F8D400EE-0883-12C0-047D-16D6ED13B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F9EC6-8AEF-4D8E-BC07-C4F55DD3C0AF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Plassholder for tekst 6">
            <a:extLst>
              <a:ext uri="{FF2B5EF4-FFF2-40B4-BE49-F238E27FC236}">
                <a16:creationId xmlns:a16="http://schemas.microsoft.com/office/drawing/2014/main" id="{3E0D878F-D4B6-0118-FD10-B50062FABE0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571609" y="1093430"/>
            <a:ext cx="9145739" cy="308386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ts val="2500"/>
              </a:lnSpc>
              <a:buNone/>
              <a:defRPr sz="2000">
                <a:solidFill>
                  <a:srgbClr val="7800F0"/>
                </a:solidFill>
              </a:defRPr>
            </a:lvl1pPr>
            <a:lvl2pPr marL="228578" indent="0">
              <a:lnSpc>
                <a:spcPts val="2510"/>
              </a:lnSpc>
              <a:buFont typeface="Arial" panose="020B0604020202020204" pitchFamily="34" charset="0"/>
              <a:buNone/>
              <a:defRPr sz="2000">
                <a:solidFill>
                  <a:srgbClr val="7800F0"/>
                </a:solidFill>
              </a:defRPr>
            </a:lvl2pPr>
          </a:lstStyle>
          <a:p>
            <a:pPr lvl="0"/>
            <a:r>
              <a:rPr lang="en-GB"/>
              <a:t>Subtitle</a:t>
            </a:r>
            <a:endParaRPr lang="en-GB" dirty="0"/>
          </a:p>
        </p:txBody>
      </p:sp>
      <p:sp>
        <p:nvSpPr>
          <p:cNvPr id="6" name="Plassholder for tabell 5">
            <a:extLst>
              <a:ext uri="{FF2B5EF4-FFF2-40B4-BE49-F238E27FC236}">
                <a16:creationId xmlns:a16="http://schemas.microsoft.com/office/drawing/2014/main" id="{4C3258CF-1A62-A074-E4E0-08B52F3A2A7F}"/>
              </a:ext>
            </a:extLst>
          </p:cNvPr>
          <p:cNvSpPr>
            <a:spLocks noGrp="1"/>
          </p:cNvSpPr>
          <p:nvPr>
            <p:ph type="tbl" sz="quarter" idx="15" hasCustomPrompt="1"/>
          </p:nvPr>
        </p:nvSpPr>
        <p:spPr>
          <a:xfrm>
            <a:off x="571609" y="2076704"/>
            <a:ext cx="11051094" cy="3734261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GB"/>
              <a:t>Click the icon to add a table</a:t>
            </a:r>
          </a:p>
        </p:txBody>
      </p:sp>
    </p:spTree>
    <p:extLst>
      <p:ext uri="{BB962C8B-B14F-4D97-AF65-F5344CB8AC3E}">
        <p14:creationId xmlns:p14="http://schemas.microsoft.com/office/powerpoint/2010/main" val="27424259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 with text">
    <p:bg>
      <p:bgPr>
        <a:solidFill>
          <a:srgbClr val="780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B63BBD9B-4367-3935-9D71-4D76098A6C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58909" y="2551180"/>
            <a:ext cx="6274183" cy="1731243"/>
          </a:xfrm>
        </p:spPr>
        <p:txBody>
          <a:bodyPr>
            <a:noAutofit/>
          </a:bodyPr>
          <a:lstStyle>
            <a:lvl1pPr algn="ctr">
              <a:lnSpc>
                <a:spcPts val="6750"/>
              </a:lnSpc>
              <a:defRPr sz="6000">
                <a:solidFill>
                  <a:srgbClr val="FFD9B1"/>
                </a:solidFill>
                <a:latin typeface="ITC Clearface Pro" panose="02070503050705020404" pitchFamily="18" charset="0"/>
              </a:defRPr>
            </a:lvl1pPr>
          </a:lstStyle>
          <a:p>
            <a:r>
              <a:rPr lang="en-GB"/>
              <a:t>Click to add a title</a:t>
            </a:r>
            <a:endParaRPr lang="en-GB" dirty="0"/>
          </a:p>
        </p:txBody>
      </p:sp>
      <p:sp>
        <p:nvSpPr>
          <p:cNvPr id="6" name="Plassholder for dato 2">
            <a:extLst>
              <a:ext uri="{FF2B5EF4-FFF2-40B4-BE49-F238E27FC236}">
                <a16:creationId xmlns:a16="http://schemas.microsoft.com/office/drawing/2014/main" id="{C9E6C2FC-84A9-D810-20DE-AD8CE18D1E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/>
          <a:p>
            <a:fld id="{08549F3C-244D-4433-A361-EEC15B209169}" type="datetime1">
              <a:rPr lang="en-GB" smtClean="0"/>
              <a:t>04/12/2023</a:t>
            </a:fld>
            <a:endParaRPr lang="en-GB"/>
          </a:p>
        </p:txBody>
      </p:sp>
      <p:sp>
        <p:nvSpPr>
          <p:cNvPr id="7" name="Plassholder for bunntekst 3">
            <a:extLst>
              <a:ext uri="{FF2B5EF4-FFF2-40B4-BE49-F238E27FC236}">
                <a16:creationId xmlns:a16="http://schemas.microsoft.com/office/drawing/2014/main" id="{B71F9E44-786F-563C-5027-2097EC6A35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>
            <a:lvl1pPr>
              <a:lnSpc>
                <a:spcPct val="100000"/>
              </a:lnSpc>
              <a:defRPr sz="100"/>
            </a:lvl1pPr>
          </a:lstStyle>
          <a:p>
            <a:r>
              <a:rPr lang="en-GB"/>
              <a:t>Name of unit / faculty / department / presentation</a:t>
            </a:r>
          </a:p>
        </p:txBody>
      </p:sp>
      <p:sp>
        <p:nvSpPr>
          <p:cNvPr id="8" name="Plassholder for lysbildenummer 4">
            <a:extLst>
              <a:ext uri="{FF2B5EF4-FFF2-40B4-BE49-F238E27FC236}">
                <a16:creationId xmlns:a16="http://schemas.microsoft.com/office/drawing/2014/main" id="{369D2803-7C16-9E2B-7805-524DFA2B4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>
            <a:lvl1pPr>
              <a:lnSpc>
                <a:spcPct val="100000"/>
              </a:lnSpc>
              <a:defRPr sz="100"/>
            </a:lvl1pPr>
          </a:lstStyle>
          <a:p>
            <a:fld id="{F473EB57-C48C-47FE-875D-EC32D0373D3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3" name="addin_logo" hidden="1">
            <a:extLst>
              <a:ext uri="{FF2B5EF4-FFF2-40B4-BE49-F238E27FC236}">
                <a16:creationId xmlns:a16="http://schemas.microsoft.com/office/drawing/2014/main" id="{E17C31F7-159D-182E-3F2D-A04B1049234D}"/>
              </a:ext>
            </a:extLst>
          </p:cNvPr>
          <p:cNvSpPr/>
          <p:nvPr userDrawn="1"/>
        </p:nvSpPr>
        <p:spPr>
          <a:xfrm>
            <a:off x="6526560" y="7249238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addin_logo</a:t>
            </a:r>
          </a:p>
        </p:txBody>
      </p:sp>
      <p:sp>
        <p:nvSpPr>
          <p:cNvPr id="4" name="addin_colorlist" hidden="1">
            <a:extLst>
              <a:ext uri="{FF2B5EF4-FFF2-40B4-BE49-F238E27FC236}">
                <a16:creationId xmlns:a16="http://schemas.microsoft.com/office/drawing/2014/main" id="{A1D83D77-7F9C-6125-4F7A-DC117A8C5B61}"/>
              </a:ext>
            </a:extLst>
          </p:cNvPr>
          <p:cNvSpPr/>
          <p:nvPr userDrawn="1"/>
        </p:nvSpPr>
        <p:spPr>
          <a:xfrm>
            <a:off x="448714" y="-1007092"/>
            <a:ext cx="10121821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marL="0" marR="0" lvl="0" indent="0" algn="l" defTabSz="91440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800"/>
              <a:t>sisteside1,sisteside2</a:t>
            </a:r>
          </a:p>
        </p:txBody>
      </p:sp>
      <p:sp>
        <p:nvSpPr>
          <p:cNvPr id="5" name="addin_background" hidden="1">
            <a:extLst>
              <a:ext uri="{FF2B5EF4-FFF2-40B4-BE49-F238E27FC236}">
                <a16:creationId xmlns:a16="http://schemas.microsoft.com/office/drawing/2014/main" id="{C3FA7C5D-9F91-BD15-A360-5525FB162312}"/>
              </a:ext>
            </a:extLst>
          </p:cNvPr>
          <p:cNvSpPr/>
          <p:nvPr userDrawn="1"/>
        </p:nvSpPr>
        <p:spPr>
          <a:xfrm>
            <a:off x="3832264" y="7249239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addin_background</a:t>
            </a:r>
          </a:p>
        </p:txBody>
      </p:sp>
      <p:sp>
        <p:nvSpPr>
          <p:cNvPr id="10" name="addin_text" hidden="1">
            <a:extLst>
              <a:ext uri="{FF2B5EF4-FFF2-40B4-BE49-F238E27FC236}">
                <a16:creationId xmlns:a16="http://schemas.microsoft.com/office/drawing/2014/main" id="{EE85E1A1-86D5-629E-E4E5-82BFFFD5B018}"/>
              </a:ext>
            </a:extLst>
          </p:cNvPr>
          <p:cNvSpPr/>
          <p:nvPr userDrawn="1"/>
        </p:nvSpPr>
        <p:spPr>
          <a:xfrm>
            <a:off x="5179412" y="7249238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addin_text</a:t>
            </a:r>
          </a:p>
        </p:txBody>
      </p:sp>
      <p:sp>
        <p:nvSpPr>
          <p:cNvPr id="11" name="Plassholder for tekst 16">
            <a:extLst>
              <a:ext uri="{FF2B5EF4-FFF2-40B4-BE49-F238E27FC236}">
                <a16:creationId xmlns:a16="http://schemas.microsoft.com/office/drawing/2014/main" id="{B3C4D316-7A6C-5860-5F31-999880DF95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82093" y="6020547"/>
            <a:ext cx="2427813" cy="423841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rgbClr val="000000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/>
              <a:t> </a:t>
            </a:r>
            <a:endParaRPr lang="en-GB" dirty="0"/>
          </a:p>
        </p:txBody>
      </p:sp>
      <p:pic>
        <p:nvPicPr>
          <p:cNvPr id="15" name="logo" hidden="1">
            <a:extLst>
              <a:ext uri="{FF2B5EF4-FFF2-40B4-BE49-F238E27FC236}">
                <a16:creationId xmlns:a16="http://schemas.microsoft.com/office/drawing/2014/main" id="{FC7E3C8C-FA26-3528-03DA-B110D4C9E9F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82093" y="6020547"/>
            <a:ext cx="2427813" cy="423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5201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ssholder for bilde 7">
            <a:extLst>
              <a:ext uri="{FF2B5EF4-FFF2-40B4-BE49-F238E27FC236}">
                <a16:creationId xmlns:a16="http://schemas.microsoft.com/office/drawing/2014/main" id="{D6D40E3B-0E7F-1BC8-0B45-FB97F86C252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txBody>
          <a:bodyPr tIns="1510455"/>
          <a:lstStyle>
            <a:lvl1pPr marL="228578" indent="-228578" algn="ctr" defTabSz="914310" rtl="0" eaLnBrk="1" latinLnBrk="0" hangingPunct="1">
              <a:lnSpc>
                <a:spcPts val="2000"/>
              </a:lnSpc>
              <a:spcBef>
                <a:spcPts val="2000"/>
              </a:spcBef>
              <a:buFont typeface="Arial" panose="020B0604020202020204" pitchFamily="34" charset="0"/>
              <a:buNone/>
              <a:defRPr sz="1500">
                <a:solidFill>
                  <a:schemeClr val="dk1"/>
                </a:solidFill>
              </a:defRPr>
            </a:lvl1pPr>
          </a:lstStyle>
          <a:p>
            <a:r>
              <a:rPr lang="en-GB"/>
              <a:t>Insert image here via «Insert» -&gt; «Picture»</a:t>
            </a:r>
          </a:p>
        </p:txBody>
      </p:sp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3764F35F-B45F-8774-40B2-A05DE75F540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/>
          <a:p>
            <a:fld id="{68264AA7-3E89-4B54-899A-9C12DAE6DEE6}" type="datetime1">
              <a:rPr lang="en-GB" smtClean="0"/>
              <a:t>04/12/2023</a:t>
            </a:fld>
            <a:endParaRPr lang="en-GB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4C278FB9-523B-64AF-8025-99C579C9E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>
            <a:lvl1pPr>
              <a:lnSpc>
                <a:spcPct val="100000"/>
              </a:lnSpc>
              <a:defRPr sz="100"/>
            </a:lvl1pPr>
          </a:lstStyle>
          <a:p>
            <a:r>
              <a:rPr lang="en-GB"/>
              <a:t>Name of unit / faculty / department / presentation</a:t>
            </a:r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80771FCB-ACC5-C9ED-0F4A-BC5DAD744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>
            <a:lvl1pPr>
              <a:lnSpc>
                <a:spcPct val="100000"/>
              </a:lnSpc>
              <a:defRPr sz="100"/>
            </a:lvl1pPr>
          </a:lstStyle>
          <a:p>
            <a:fld id="{345B15C2-7F32-4930-924E-5BC1CD446D71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" name="Plassholder for tekst 16">
            <a:extLst>
              <a:ext uri="{FF2B5EF4-FFF2-40B4-BE49-F238E27FC236}">
                <a16:creationId xmlns:a16="http://schemas.microsoft.com/office/drawing/2014/main" id="{5D7FF0B1-729E-A60B-215E-B0A9BD57BA1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58548" y="2951103"/>
            <a:ext cx="5474904" cy="955794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rgbClr val="000000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8856328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 with image and white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ssholder for bilde 7">
            <a:extLst>
              <a:ext uri="{FF2B5EF4-FFF2-40B4-BE49-F238E27FC236}">
                <a16:creationId xmlns:a16="http://schemas.microsoft.com/office/drawing/2014/main" id="{D6D40E3B-0E7F-1BC8-0B45-FB97F86C252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txBody>
          <a:bodyPr tIns="1510455"/>
          <a:lstStyle>
            <a:lvl1pPr marL="228578" indent="-228578" algn="ctr" defTabSz="914310" rtl="0" eaLnBrk="1" latinLnBrk="0" hangingPunct="1">
              <a:lnSpc>
                <a:spcPts val="2000"/>
              </a:lnSpc>
              <a:spcBef>
                <a:spcPts val="2000"/>
              </a:spcBef>
              <a:buFont typeface="Arial" panose="020B0604020202020204" pitchFamily="34" charset="0"/>
              <a:buNone/>
              <a:defRPr sz="1500">
                <a:solidFill>
                  <a:schemeClr val="dk1"/>
                </a:solidFill>
              </a:defRPr>
            </a:lvl1pPr>
          </a:lstStyle>
          <a:p>
            <a:r>
              <a:rPr lang="en-GB"/>
              <a:t>Insert image here via «Insert» -&gt; «Picture»</a:t>
            </a:r>
          </a:p>
        </p:txBody>
      </p:sp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3764F35F-B45F-8774-40B2-A05DE75F540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/>
          <a:p>
            <a:fld id="{3073080C-6280-40A9-AA74-6473CB058E78}" type="datetime1">
              <a:rPr lang="en-GB" smtClean="0"/>
              <a:t>04/12/2023</a:t>
            </a:fld>
            <a:endParaRPr lang="en-GB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4C278FB9-523B-64AF-8025-99C579C9E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>
            <a:lvl1pPr>
              <a:lnSpc>
                <a:spcPct val="100000"/>
              </a:lnSpc>
              <a:defRPr sz="100"/>
            </a:lvl1pPr>
          </a:lstStyle>
          <a:p>
            <a:r>
              <a:rPr lang="en-GB"/>
              <a:t>Name of unit / faculty / department / presentation</a:t>
            </a:r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80771FCB-ACC5-C9ED-0F4A-BC5DAD744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>
            <a:lvl1pPr>
              <a:lnSpc>
                <a:spcPct val="100000"/>
              </a:lnSpc>
              <a:defRPr sz="100"/>
            </a:lvl1pPr>
          </a:lstStyle>
          <a:p>
            <a:fld id="{5127032C-3448-44F8-A68F-3B36AE05959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Plassholder for tekst 16">
            <a:extLst>
              <a:ext uri="{FF2B5EF4-FFF2-40B4-BE49-F238E27FC236}">
                <a16:creationId xmlns:a16="http://schemas.microsoft.com/office/drawing/2014/main" id="{94C5F8A0-5A1A-81A5-EE3B-97A200024AA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58548" y="2951103"/>
            <a:ext cx="5474904" cy="955794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rgbClr val="000000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1733850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 with shap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k 6">
            <a:extLst>
              <a:ext uri="{FF2B5EF4-FFF2-40B4-BE49-F238E27FC236}">
                <a16:creationId xmlns:a16="http://schemas.microsoft.com/office/drawing/2014/main" id="{9CC04F85-5392-88E3-7C22-8708AEBA4F6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" r="3"/>
          <a:stretch>
            <a:fillRect/>
          </a:stretch>
        </p:blipFill>
        <p:spPr>
          <a:xfrm>
            <a:off x="0" y="0"/>
            <a:ext cx="12192001" cy="6858000"/>
          </a:xfrm>
          <a:prstGeom prst="rect">
            <a:avLst/>
          </a:prstGeom>
        </p:spPr>
      </p:pic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3764F35F-B45F-8774-40B2-A05DE75F540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/>
          <a:p>
            <a:fld id="{CE12D984-086A-43D7-BE10-C0549EF5E044}" type="datetime1">
              <a:rPr lang="en-GB" smtClean="0"/>
              <a:t>04/12/2023</a:t>
            </a:fld>
            <a:endParaRPr lang="en-GB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4C278FB9-523B-64AF-8025-99C579C9E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>
            <a:lvl1pPr>
              <a:lnSpc>
                <a:spcPct val="100000"/>
              </a:lnSpc>
              <a:defRPr sz="100"/>
            </a:lvl1pPr>
          </a:lstStyle>
          <a:p>
            <a:r>
              <a:rPr lang="en-GB"/>
              <a:t>Name of unit / faculty / department / presentation</a:t>
            </a:r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80771FCB-ACC5-C9ED-0F4A-BC5DAD744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>
            <a:lvl1pPr>
              <a:lnSpc>
                <a:spcPct val="100000"/>
              </a:lnSpc>
              <a:defRPr sz="100"/>
            </a:lvl1pPr>
          </a:lstStyle>
          <a:p>
            <a:fld id="{D907470F-CDE8-4F19-A81D-F76796C6F317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" name="Plassholder for tekst 16">
            <a:extLst>
              <a:ext uri="{FF2B5EF4-FFF2-40B4-BE49-F238E27FC236}">
                <a16:creationId xmlns:a16="http://schemas.microsoft.com/office/drawing/2014/main" id="{8391E670-C04C-0F36-101A-B616825D818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58548" y="2951103"/>
            <a:ext cx="5474904" cy="955794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rgbClr val="000000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4927940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 with shapes #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k 9">
            <a:extLst>
              <a:ext uri="{FF2B5EF4-FFF2-40B4-BE49-F238E27FC236}">
                <a16:creationId xmlns:a16="http://schemas.microsoft.com/office/drawing/2014/main" id="{CA7570BA-14BB-A092-775D-EF60D9FEBF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3764F35F-B45F-8774-40B2-A05DE75F540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/>
          <a:p>
            <a:fld id="{544490C6-2F1C-47A7-9AE2-589267583B8D}" type="datetime1">
              <a:rPr lang="en-GB" smtClean="0"/>
              <a:t>04/12/2023</a:t>
            </a:fld>
            <a:endParaRPr lang="en-GB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4C278FB9-523B-64AF-8025-99C579C9E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>
            <a:lvl1pPr>
              <a:lnSpc>
                <a:spcPct val="100000"/>
              </a:lnSpc>
              <a:defRPr sz="100"/>
            </a:lvl1pPr>
          </a:lstStyle>
          <a:p>
            <a:r>
              <a:rPr lang="en-GB"/>
              <a:t>Name of unit / faculty / department / presentation</a:t>
            </a:r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80771FCB-ACC5-C9ED-0F4A-BC5DAD744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>
            <a:lvl1pPr>
              <a:lnSpc>
                <a:spcPct val="100000"/>
              </a:lnSpc>
              <a:defRPr sz="100"/>
            </a:lvl1pPr>
          </a:lstStyle>
          <a:p>
            <a:fld id="{38708059-CC95-4485-BCA5-CD040DBDCE5C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" name="Plassholder for tekst 16">
            <a:extLst>
              <a:ext uri="{FF2B5EF4-FFF2-40B4-BE49-F238E27FC236}">
                <a16:creationId xmlns:a16="http://schemas.microsoft.com/office/drawing/2014/main" id="{5AEC2F5F-4025-38AB-97AD-B7BBB0351A6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58548" y="2951103"/>
            <a:ext cx="5474904" cy="955794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rgbClr val="000000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149948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B16C3EF7-0A7E-3BB8-7FEC-B9099AEC53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 tIns="0" rIns="0" bIns="0"/>
          <a:lstStyle/>
          <a:p>
            <a:r>
              <a:rPr lang="en-GB"/>
              <a:t>Click to add a title</a:t>
            </a:r>
            <a:endParaRPr lang="en-GB" dirty="0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E7F2F0AF-8C14-FEEC-0922-8B11532A1A63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 lIns="0" tIns="0" rIns="0" bIns="0"/>
          <a:lstStyle/>
          <a:p>
            <a:pPr lvl="0"/>
            <a:r>
              <a:rPr lang="en-GB"/>
              <a:t>Click to add text</a:t>
            </a:r>
          </a:p>
          <a:p>
            <a:pPr lvl="1"/>
            <a:r>
              <a:rPr lang="en-GB"/>
              <a:t>Andre nivå</a:t>
            </a:r>
          </a:p>
          <a:p>
            <a:pPr lvl="2"/>
            <a:r>
              <a:rPr lang="en-GB"/>
              <a:t>Tredje nivå</a:t>
            </a:r>
          </a:p>
          <a:p>
            <a:pPr lvl="3"/>
            <a:r>
              <a:rPr lang="en-GB"/>
              <a:t>Fjerde nivå</a:t>
            </a:r>
          </a:p>
          <a:p>
            <a:pPr lvl="4"/>
            <a:r>
              <a:rPr lang="en-GB"/>
              <a:t>Femte nivå</a:t>
            </a:r>
            <a:endParaRPr lang="en-GB" dirty="0"/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31FB5EFB-5227-9199-E4ED-98BF0125C7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lIns="0" tIns="0" rIns="0" bIns="0"/>
          <a:lstStyle/>
          <a:p>
            <a:fld id="{386CFCA3-5244-4F10-A7FB-D17D2F2BA21C}" type="datetime1">
              <a:rPr lang="en-GB" smtClean="0"/>
              <a:t>04/12/2023</a:t>
            </a:fld>
            <a:endParaRPr lang="en-GB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2897FDAA-8FD5-49AF-97DC-0DB53DF68C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lIns="0" tIns="0" rIns="0" bIns="0"/>
          <a:lstStyle/>
          <a:p>
            <a:r>
              <a:rPr lang="en-GB"/>
              <a:t>Name of unit / faculty / department / presentation</a:t>
            </a:r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515BE0C9-3DC0-3A8A-CDD1-37641AA01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/>
          <a:lstStyle/>
          <a:p>
            <a:fld id="{92252FE6-349B-445E-B045-E9C07610F1EB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3118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">
    <p:bg>
      <p:bgPr>
        <a:solidFill>
          <a:srgbClr val="780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ssholder for tekst 5">
            <a:extLst>
              <a:ext uri="{FF2B5EF4-FFF2-40B4-BE49-F238E27FC236}">
                <a16:creationId xmlns:a16="http://schemas.microsoft.com/office/drawing/2014/main" id="{D5B2F388-0AA9-0729-7810-29CFD0EDC14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71639" y="1888034"/>
            <a:ext cx="4371423" cy="4559367"/>
          </a:xfrm>
          <a:custGeom>
            <a:avLst/>
            <a:gdLst>
              <a:gd name="connsiteX0" fmla="*/ 1143481 w 4371423"/>
              <a:gd name="connsiteY0" fmla="*/ 0 h 4559367"/>
              <a:gd name="connsiteX1" fmla="*/ 1143481 w 4371423"/>
              <a:gd name="connsiteY1" fmla="*/ 3828863 h 4559367"/>
              <a:gd name="connsiteX2" fmla="*/ 4371423 w 4371423"/>
              <a:gd name="connsiteY2" fmla="*/ 3828863 h 4559367"/>
              <a:gd name="connsiteX3" fmla="*/ 4065026 w 4371423"/>
              <a:gd name="connsiteY3" fmla="*/ 4047450 h 4559367"/>
              <a:gd name="connsiteX4" fmla="*/ 3193416 w 4371423"/>
              <a:gd name="connsiteY4" fmla="*/ 4284840 h 4559367"/>
              <a:gd name="connsiteX5" fmla="*/ 2255546 w 4371423"/>
              <a:gd name="connsiteY5" fmla="*/ 4540271 h 4559367"/>
              <a:gd name="connsiteX6" fmla="*/ 1906839 w 4371423"/>
              <a:gd name="connsiteY6" fmla="*/ 4518863 h 4559367"/>
              <a:gd name="connsiteX7" fmla="*/ 337687 w 4371423"/>
              <a:gd name="connsiteY7" fmla="*/ 3876633 h 4559367"/>
              <a:gd name="connsiteX8" fmla="*/ 16678 w 4371423"/>
              <a:gd name="connsiteY8" fmla="*/ 3240373 h 4559367"/>
              <a:gd name="connsiteX9" fmla="*/ 736264 w 4371423"/>
              <a:gd name="connsiteY9" fmla="*/ 396519 h 4559367"/>
              <a:gd name="connsiteX10" fmla="*/ 1139606 w 4371423"/>
              <a:gd name="connsiteY10" fmla="*/ 890 h 4559367"/>
              <a:gd name="connsiteX11" fmla="*/ 1143481 w 4371423"/>
              <a:gd name="connsiteY11" fmla="*/ 0 h 45593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371423" h="4559367">
                <a:moveTo>
                  <a:pt x="1143481" y="0"/>
                </a:moveTo>
                <a:lnTo>
                  <a:pt x="1143481" y="3828863"/>
                </a:lnTo>
                <a:lnTo>
                  <a:pt x="4371423" y="3828863"/>
                </a:lnTo>
                <a:cubicBezTo>
                  <a:pt x="4299636" y="3934249"/>
                  <a:pt x="4191892" y="4012892"/>
                  <a:pt x="4065026" y="4047450"/>
                </a:cubicBezTo>
                <a:lnTo>
                  <a:pt x="3193416" y="4284840"/>
                </a:lnTo>
                <a:lnTo>
                  <a:pt x="2255546" y="4540271"/>
                </a:lnTo>
                <a:cubicBezTo>
                  <a:pt x="2140115" y="4571716"/>
                  <a:pt x="2017569" y="4564156"/>
                  <a:pt x="1906839" y="4518863"/>
                </a:cubicBezTo>
                <a:lnTo>
                  <a:pt x="337687" y="3876633"/>
                </a:lnTo>
                <a:cubicBezTo>
                  <a:pt x="87131" y="3774041"/>
                  <a:pt x="-49710" y="3502793"/>
                  <a:pt x="16678" y="3240373"/>
                </a:cubicBezTo>
                <a:lnTo>
                  <a:pt x="736264" y="396519"/>
                </a:lnTo>
                <a:cubicBezTo>
                  <a:pt x="786388" y="198323"/>
                  <a:pt x="943113" y="46691"/>
                  <a:pt x="1139606" y="890"/>
                </a:cubicBezTo>
                <a:cubicBezTo>
                  <a:pt x="1140877" y="572"/>
                  <a:pt x="1142211" y="318"/>
                  <a:pt x="1143481" y="0"/>
                </a:cubicBezTo>
                <a:close/>
              </a:path>
            </a:pathLst>
          </a:custGeom>
          <a:solidFill>
            <a:schemeClr val="dk2"/>
          </a:solidFill>
        </p:spPr>
        <p:txBody>
          <a:bodyPr wrap="square">
            <a:noAutofit/>
          </a:bodyPr>
          <a:lstStyle>
            <a:lvl1pPr>
              <a:defRPr sz="100">
                <a:solidFill>
                  <a:srgbClr val="010000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/>
              <a:t> </a:t>
            </a:r>
            <a:endParaRPr lang="en-GB" dirty="0"/>
          </a:p>
        </p:txBody>
      </p:sp>
      <p:sp>
        <p:nvSpPr>
          <p:cNvPr id="7" name="Rektangel 6">
            <a:extLst>
              <a:ext uri="{FF2B5EF4-FFF2-40B4-BE49-F238E27FC236}">
                <a16:creationId xmlns:a16="http://schemas.microsoft.com/office/drawing/2014/main" id="{17FEB777-E352-1B53-A5C3-3F6A439AB77D}"/>
              </a:ext>
            </a:extLst>
          </p:cNvPr>
          <p:cNvSpPr/>
          <p:nvPr userDrawn="1"/>
        </p:nvSpPr>
        <p:spPr>
          <a:xfrm>
            <a:off x="1714827" y="590623"/>
            <a:ext cx="9907876" cy="514414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900"/>
          </a:p>
        </p:txBody>
      </p:sp>
      <p:sp>
        <p:nvSpPr>
          <p:cNvPr id="4" name="Plassholder for tekst 3">
            <a:extLst>
              <a:ext uri="{FF2B5EF4-FFF2-40B4-BE49-F238E27FC236}">
                <a16:creationId xmlns:a16="http://schemas.microsoft.com/office/drawing/2014/main" id="{5FC95154-258B-E82F-69A3-1D6A6606A80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715121" y="1448274"/>
            <a:ext cx="4093542" cy="4268495"/>
          </a:xfrm>
          <a:custGeom>
            <a:avLst/>
            <a:gdLst>
              <a:gd name="connsiteX0" fmla="*/ 3166314 w 4093542"/>
              <a:gd name="connsiteY0" fmla="*/ 128 h 4268495"/>
              <a:gd name="connsiteX1" fmla="*/ 3561910 w 4093542"/>
              <a:gd name="connsiteY1" fmla="*/ 158665 h 4268495"/>
              <a:gd name="connsiteX2" fmla="*/ 3933869 w 4093542"/>
              <a:gd name="connsiteY2" fmla="*/ 529583 h 4268495"/>
              <a:gd name="connsiteX3" fmla="*/ 4076935 w 4093542"/>
              <a:gd name="connsiteY3" fmla="*/ 1047687 h 4268495"/>
              <a:gd name="connsiteX4" fmla="*/ 3380917 w 4093542"/>
              <a:gd name="connsiteY4" fmla="*/ 3798162 h 4268495"/>
              <a:gd name="connsiteX5" fmla="*/ 3322662 w 4093542"/>
              <a:gd name="connsiteY5" fmla="*/ 4028310 h 4268495"/>
              <a:gd name="connsiteX6" fmla="*/ 3322662 w 4093542"/>
              <a:gd name="connsiteY6" fmla="*/ 4028247 h 4268495"/>
              <a:gd name="connsiteX7" fmla="*/ 3305510 w 4093542"/>
              <a:gd name="connsiteY7" fmla="*/ 4096027 h 4268495"/>
              <a:gd name="connsiteX8" fmla="*/ 3227878 w 4093542"/>
              <a:gd name="connsiteY8" fmla="*/ 4268495 h 4268495"/>
              <a:gd name="connsiteX9" fmla="*/ 0 w 4093542"/>
              <a:gd name="connsiteY9" fmla="*/ 4268495 h 4268495"/>
              <a:gd name="connsiteX10" fmla="*/ 0 w 4093542"/>
              <a:gd name="connsiteY10" fmla="*/ 439760 h 4268495"/>
              <a:gd name="connsiteX11" fmla="*/ 44660 w 4093542"/>
              <a:gd name="connsiteY11" fmla="*/ 431375 h 4268495"/>
              <a:gd name="connsiteX12" fmla="*/ 3103172 w 4093542"/>
              <a:gd name="connsiteY12" fmla="*/ 5190 h 4268495"/>
              <a:gd name="connsiteX13" fmla="*/ 3166314 w 4093542"/>
              <a:gd name="connsiteY13" fmla="*/ 128 h 42684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093542" h="4268495">
                <a:moveTo>
                  <a:pt x="3166314" y="128"/>
                </a:moveTo>
                <a:cubicBezTo>
                  <a:pt x="3313330" y="-3063"/>
                  <a:pt x="3456517" y="53556"/>
                  <a:pt x="3561910" y="158665"/>
                </a:cubicBezTo>
                <a:lnTo>
                  <a:pt x="3933869" y="529583"/>
                </a:lnTo>
                <a:cubicBezTo>
                  <a:pt x="4069566" y="664954"/>
                  <a:pt x="4123946" y="861879"/>
                  <a:pt x="4076935" y="1047687"/>
                </a:cubicBezTo>
                <a:lnTo>
                  <a:pt x="3380917" y="3798162"/>
                </a:lnTo>
                <a:lnTo>
                  <a:pt x="3322662" y="4028310"/>
                </a:lnTo>
                <a:lnTo>
                  <a:pt x="3322662" y="4028247"/>
                </a:lnTo>
                <a:lnTo>
                  <a:pt x="3305510" y="4096027"/>
                </a:lnTo>
                <a:cubicBezTo>
                  <a:pt x="3289691" y="4158662"/>
                  <a:pt x="3263136" y="4216786"/>
                  <a:pt x="3227878" y="4268495"/>
                </a:cubicBezTo>
                <a:lnTo>
                  <a:pt x="0" y="4268495"/>
                </a:lnTo>
                <a:lnTo>
                  <a:pt x="0" y="439760"/>
                </a:lnTo>
                <a:cubicBezTo>
                  <a:pt x="14674" y="436393"/>
                  <a:pt x="29540" y="433471"/>
                  <a:pt x="44660" y="431375"/>
                </a:cubicBezTo>
                <a:lnTo>
                  <a:pt x="3103172" y="5190"/>
                </a:lnTo>
                <a:cubicBezTo>
                  <a:pt x="3124231" y="2260"/>
                  <a:pt x="3145312" y="584"/>
                  <a:pt x="3166314" y="128"/>
                </a:cubicBezTo>
                <a:close/>
              </a:path>
            </a:pathLst>
          </a:custGeom>
          <a:solidFill>
            <a:schemeClr val="accent2"/>
          </a:solidFill>
        </p:spPr>
        <p:txBody>
          <a:bodyPr wrap="square">
            <a:noAutofit/>
          </a:bodyPr>
          <a:lstStyle>
            <a:lvl1pPr>
              <a:defRPr sz="100">
                <a:solidFill>
                  <a:srgbClr val="020000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/>
              <a:t> </a:t>
            </a:r>
            <a:endParaRPr lang="en-GB" dirty="0"/>
          </a:p>
        </p:txBody>
      </p:sp>
      <p:sp>
        <p:nvSpPr>
          <p:cNvPr id="13" name="Plassholder for tekst 12">
            <a:extLst>
              <a:ext uri="{FF2B5EF4-FFF2-40B4-BE49-F238E27FC236}">
                <a16:creationId xmlns:a16="http://schemas.microsoft.com/office/drawing/2014/main" id="{83AA8083-F20A-3B86-A9E2-49A0E7C9A22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715120" y="1606363"/>
            <a:ext cx="4093542" cy="4110404"/>
          </a:xfrm>
          <a:prstGeom prst="rect">
            <a:avLst/>
          </a:prstGeom>
          <a:effectLst>
            <a:outerShdw blurRad="50800" dist="50800" dir="5400000" algn="ctr" rotWithShape="0">
              <a:srgbClr val="010000">
                <a:alpha val="0"/>
              </a:srgbClr>
            </a:outerShdw>
          </a:effectLst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899">
                <a:solidFill>
                  <a:srgbClr val="2F0B63"/>
                </a:solidFill>
                <a:latin typeface="ITC Clearface Pro" panose="02070503050705020404" pitchFamily="18" charset="0"/>
              </a:defRPr>
            </a:lvl1pPr>
          </a:lstStyle>
          <a:p>
            <a:pPr lvl="0"/>
            <a:r>
              <a:rPr lang="en-GB"/>
              <a:t>0</a:t>
            </a:r>
            <a:endParaRPr lang="en-GB" dirty="0"/>
          </a:p>
        </p:txBody>
      </p:sp>
      <p:sp>
        <p:nvSpPr>
          <p:cNvPr id="16" name="Plassholder for dato 3">
            <a:extLst>
              <a:ext uri="{FF2B5EF4-FFF2-40B4-BE49-F238E27FC236}">
                <a16:creationId xmlns:a16="http://schemas.microsoft.com/office/drawing/2014/main" id="{0D239A7A-5D5B-30F5-5B49-650E21225E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/>
          <a:p>
            <a:fld id="{C611C34C-D49F-4C50-B3F6-FE9662CEC88D}" type="datetime1">
              <a:rPr lang="en-GB" smtClean="0"/>
              <a:t>04/12/2023</a:t>
            </a:fld>
            <a:endParaRPr lang="en-GB"/>
          </a:p>
        </p:txBody>
      </p:sp>
      <p:sp>
        <p:nvSpPr>
          <p:cNvPr id="17" name="Plassholder for bunntekst 4">
            <a:extLst>
              <a:ext uri="{FF2B5EF4-FFF2-40B4-BE49-F238E27FC236}">
                <a16:creationId xmlns:a16="http://schemas.microsoft.com/office/drawing/2014/main" id="{AADF3856-1C6A-40D3-3EEB-0D142F276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" y="-62426"/>
            <a:ext cx="5063949" cy="15389"/>
          </a:xfrm>
        </p:spPr>
        <p:txBody>
          <a:bodyPr lIns="0" tIns="0" rIns="0" bIns="0">
            <a:spAutoFit/>
          </a:bodyPr>
          <a:lstStyle>
            <a:lvl1pPr>
              <a:lnSpc>
                <a:spcPct val="100000"/>
              </a:lnSpc>
              <a:defRPr sz="100">
                <a:solidFill>
                  <a:schemeClr val="lt1"/>
                </a:solidFill>
              </a:defRPr>
            </a:lvl1pPr>
          </a:lstStyle>
          <a:p>
            <a:r>
              <a:rPr lang="en-GB"/>
              <a:t>Name of unit / faculty / department / presentation</a:t>
            </a:r>
          </a:p>
        </p:txBody>
      </p:sp>
      <p:sp>
        <p:nvSpPr>
          <p:cNvPr id="18" name="Plassholder for lysbildenummer 5">
            <a:extLst>
              <a:ext uri="{FF2B5EF4-FFF2-40B4-BE49-F238E27FC236}">
                <a16:creationId xmlns:a16="http://schemas.microsoft.com/office/drawing/2014/main" id="{1C85EFDB-145B-16B5-1AAA-E7BA15069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" y="-62426"/>
            <a:ext cx="1223303" cy="15389"/>
          </a:xfrm>
        </p:spPr>
        <p:txBody>
          <a:bodyPr lIns="0" tIns="0" rIns="0" bIns="0">
            <a:spAutoFit/>
          </a:bodyPr>
          <a:lstStyle>
            <a:lvl1pPr>
              <a:lnSpc>
                <a:spcPct val="100000"/>
              </a:lnSpc>
              <a:defRPr sz="100">
                <a:solidFill>
                  <a:schemeClr val="lt1"/>
                </a:solidFill>
              </a:defRPr>
            </a:lvl1pPr>
          </a:lstStyle>
          <a:p>
            <a:fld id="{7F45BBB7-A9D3-4E0A-BAF0-25053FA6CD8D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9" name="Tittel 1">
            <a:extLst>
              <a:ext uri="{FF2B5EF4-FFF2-40B4-BE49-F238E27FC236}">
                <a16:creationId xmlns:a16="http://schemas.microsoft.com/office/drawing/2014/main" id="{13C7C61D-97CB-C427-959A-6A1C4B42965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87696" y="2336860"/>
            <a:ext cx="4572869" cy="1346523"/>
          </a:xfrm>
        </p:spPr>
        <p:txBody>
          <a:bodyPr lIns="0" tIns="0" rIns="0" bIns="0" anchor="b">
            <a:noAutofit/>
          </a:bodyPr>
          <a:lstStyle>
            <a:lvl1pPr algn="l">
              <a:lnSpc>
                <a:spcPts val="5250"/>
              </a:lnSpc>
              <a:defRPr sz="4900">
                <a:solidFill>
                  <a:srgbClr val="2F0B63"/>
                </a:solidFill>
                <a:latin typeface="ITC Clearface Pro" panose="02070503050705020404" pitchFamily="18" charset="0"/>
              </a:defRPr>
            </a:lvl1pPr>
          </a:lstStyle>
          <a:p>
            <a:r>
              <a:rPr lang="en-GB"/>
              <a:t>Click to add a title</a:t>
            </a:r>
            <a:endParaRPr lang="en-GB" dirty="0"/>
          </a:p>
        </p:txBody>
      </p:sp>
      <p:sp>
        <p:nvSpPr>
          <p:cNvPr id="20" name="Undertittel 2">
            <a:extLst>
              <a:ext uri="{FF2B5EF4-FFF2-40B4-BE49-F238E27FC236}">
                <a16:creationId xmlns:a16="http://schemas.microsoft.com/office/drawing/2014/main" id="{AF4184CC-4102-C51A-85FC-77658BF9F12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287696" y="3973513"/>
            <a:ext cx="4572869" cy="511038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ts val="2050"/>
              </a:lnSpc>
              <a:buNone/>
              <a:defRPr sz="1500">
                <a:solidFill>
                  <a:srgbClr val="2F0B63"/>
                </a:solidFill>
              </a:defRPr>
            </a:lvl1pPr>
            <a:lvl2pPr marL="457154" indent="0" algn="ctr">
              <a:buNone/>
              <a:defRPr sz="2000"/>
            </a:lvl2pPr>
            <a:lvl3pPr marL="914310" indent="0" algn="ctr">
              <a:buNone/>
              <a:defRPr sz="1800"/>
            </a:lvl3pPr>
            <a:lvl4pPr marL="1371464" indent="0" algn="ctr">
              <a:buNone/>
              <a:defRPr sz="1600"/>
            </a:lvl4pPr>
            <a:lvl5pPr marL="1828618" indent="0" algn="ctr">
              <a:buNone/>
              <a:defRPr sz="1600"/>
            </a:lvl5pPr>
            <a:lvl6pPr marL="2285772" indent="0" algn="ctr">
              <a:buNone/>
              <a:defRPr sz="1600"/>
            </a:lvl6pPr>
            <a:lvl7pPr marL="2742926" indent="0" algn="ctr">
              <a:buNone/>
              <a:defRPr sz="1600"/>
            </a:lvl7pPr>
            <a:lvl8pPr marL="3200080" indent="0" algn="ctr">
              <a:buNone/>
              <a:defRPr sz="1600"/>
            </a:lvl8pPr>
            <a:lvl9pPr marL="3657234" indent="0" algn="ctr">
              <a:buNone/>
              <a:defRPr sz="1600"/>
            </a:lvl9pPr>
          </a:lstStyle>
          <a:p>
            <a:r>
              <a:rPr lang="en-GB"/>
              <a:t>Click to add a subtitle</a:t>
            </a:r>
            <a:endParaRPr lang="en-GB" dirty="0"/>
          </a:p>
        </p:txBody>
      </p:sp>
      <p:sp>
        <p:nvSpPr>
          <p:cNvPr id="8" name="addin_logo" hidden="1">
            <a:extLst>
              <a:ext uri="{FF2B5EF4-FFF2-40B4-BE49-F238E27FC236}">
                <a16:creationId xmlns:a16="http://schemas.microsoft.com/office/drawing/2014/main" id="{36EC14C0-99E2-AAAF-3617-3A26E97F431F}"/>
              </a:ext>
            </a:extLst>
          </p:cNvPr>
          <p:cNvSpPr/>
          <p:nvPr userDrawn="1"/>
        </p:nvSpPr>
        <p:spPr>
          <a:xfrm>
            <a:off x="6526560" y="7249238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addin_logo</a:t>
            </a:r>
          </a:p>
        </p:txBody>
      </p:sp>
      <p:sp>
        <p:nvSpPr>
          <p:cNvPr id="9" name="addin_colorlist" hidden="1">
            <a:extLst>
              <a:ext uri="{FF2B5EF4-FFF2-40B4-BE49-F238E27FC236}">
                <a16:creationId xmlns:a16="http://schemas.microsoft.com/office/drawing/2014/main" id="{007D0071-5ACB-87EF-6D02-61D46F5F8116}"/>
              </a:ext>
            </a:extLst>
          </p:cNvPr>
          <p:cNvSpPr/>
          <p:nvPr userDrawn="1"/>
        </p:nvSpPr>
        <p:spPr>
          <a:xfrm>
            <a:off x="448714" y="-1007092"/>
            <a:ext cx="10121821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marL="0" marR="0" lvl="0" indent="0" algn="l" defTabSz="91440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800"/>
              <a:t>kapittelside1,kapittelside2,kapittelside3,kapittelside4</a:t>
            </a:r>
          </a:p>
        </p:txBody>
      </p:sp>
      <p:sp>
        <p:nvSpPr>
          <p:cNvPr id="10" name="addin_background" hidden="1">
            <a:extLst>
              <a:ext uri="{FF2B5EF4-FFF2-40B4-BE49-F238E27FC236}">
                <a16:creationId xmlns:a16="http://schemas.microsoft.com/office/drawing/2014/main" id="{30A56852-1BB1-1E20-C0BD-6AE80D03D422}"/>
              </a:ext>
            </a:extLst>
          </p:cNvPr>
          <p:cNvSpPr/>
          <p:nvPr userDrawn="1"/>
        </p:nvSpPr>
        <p:spPr>
          <a:xfrm>
            <a:off x="3832264" y="7249239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addin_background</a:t>
            </a:r>
          </a:p>
        </p:txBody>
      </p:sp>
      <p:sp>
        <p:nvSpPr>
          <p:cNvPr id="14" name="addin_text" hidden="1">
            <a:extLst>
              <a:ext uri="{FF2B5EF4-FFF2-40B4-BE49-F238E27FC236}">
                <a16:creationId xmlns:a16="http://schemas.microsoft.com/office/drawing/2014/main" id="{96F4E925-5542-06B2-91A0-6F30B013DA4A}"/>
              </a:ext>
            </a:extLst>
          </p:cNvPr>
          <p:cNvSpPr/>
          <p:nvPr userDrawn="1"/>
        </p:nvSpPr>
        <p:spPr>
          <a:xfrm>
            <a:off x="5179412" y="7249238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addin_text</a:t>
            </a:r>
          </a:p>
        </p:txBody>
      </p:sp>
      <p:sp>
        <p:nvSpPr>
          <p:cNvPr id="21" name="addin_colorbox" hidden="1">
            <a:extLst>
              <a:ext uri="{FF2B5EF4-FFF2-40B4-BE49-F238E27FC236}">
                <a16:creationId xmlns:a16="http://schemas.microsoft.com/office/drawing/2014/main" id="{0658BADB-BF4B-917C-7837-FE127CEFEC52}"/>
              </a:ext>
            </a:extLst>
          </p:cNvPr>
          <p:cNvSpPr/>
          <p:nvPr userDrawn="1"/>
        </p:nvSpPr>
        <p:spPr>
          <a:xfrm>
            <a:off x="7873708" y="7249239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addin_colorbox</a:t>
            </a:r>
          </a:p>
        </p:txBody>
      </p:sp>
      <p:sp>
        <p:nvSpPr>
          <p:cNvPr id="2" name="Rektangel 1">
            <a:extLst>
              <a:ext uri="{FF2B5EF4-FFF2-40B4-BE49-F238E27FC236}">
                <a16:creationId xmlns:a16="http://schemas.microsoft.com/office/drawing/2014/main" id="{019F842F-B401-4BD0-D196-3A7BA67CD138}"/>
              </a:ext>
            </a:extLst>
          </p:cNvPr>
          <p:cNvSpPr/>
          <p:nvPr userDrawn="1"/>
        </p:nvSpPr>
        <p:spPr>
          <a:xfrm>
            <a:off x="0" y="-684696"/>
            <a:ext cx="6645072" cy="561406"/>
          </a:xfrm>
          <a:prstGeom prst="rect">
            <a:avLst/>
          </a:prstGeom>
          <a:solidFill>
            <a:schemeClr val="l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b="0" i="0">
                <a:solidFill>
                  <a:schemeClr val="dk2"/>
                </a:solidFill>
                <a:effectLst/>
                <a:latin typeface="Arial" panose="020B0604020202020204" pitchFamily="34" charset="0"/>
              </a:rPr>
              <a:t>Enter the number of the chapter in the box where it says «0»</a:t>
            </a:r>
            <a:endParaRPr lang="en-GB" sz="900">
              <a:solidFill>
                <a:schemeClr val="dk2"/>
              </a:solidFill>
            </a:endParaRPr>
          </a:p>
        </p:txBody>
      </p:sp>
      <p:sp>
        <p:nvSpPr>
          <p:cNvPr id="5" name="Plassholder for tekst 16">
            <a:extLst>
              <a:ext uri="{FF2B5EF4-FFF2-40B4-BE49-F238E27FC236}">
                <a16:creationId xmlns:a16="http://schemas.microsoft.com/office/drawing/2014/main" id="{6F6248EE-F7C6-C172-7328-794AA9D79E6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826823" y="6122172"/>
            <a:ext cx="1793538" cy="313111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rgbClr val="000000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/>
              <a:t> </a:t>
            </a:r>
            <a:endParaRPr lang="en-GB" dirty="0"/>
          </a:p>
        </p:txBody>
      </p:sp>
      <p:pic>
        <p:nvPicPr>
          <p:cNvPr id="11" name="logo" hidden="1">
            <a:extLst>
              <a:ext uri="{FF2B5EF4-FFF2-40B4-BE49-F238E27FC236}">
                <a16:creationId xmlns:a16="http://schemas.microsoft.com/office/drawing/2014/main" id="{C9B44613-804F-8AE0-1A31-9A57661BD1F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26823" y="6122172"/>
            <a:ext cx="1793538" cy="313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7691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t #2">
    <p:bg>
      <p:bgPr>
        <a:solidFill>
          <a:srgbClr val="FFEB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ssholder for tekst 12">
            <a:extLst>
              <a:ext uri="{FF2B5EF4-FFF2-40B4-BE49-F238E27FC236}">
                <a16:creationId xmlns:a16="http://schemas.microsoft.com/office/drawing/2014/main" id="{83AA8083-F20A-3B86-A9E2-49A0E7C9A22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7247" y="1606363"/>
            <a:ext cx="3605314" cy="3776138"/>
          </a:xfrm>
          <a:prstGeom prst="rect">
            <a:avLst/>
          </a:prstGeom>
          <a:effectLst>
            <a:outerShdw blurRad="50800" dist="50800" dir="5400000" algn="ctr" rotWithShape="0">
              <a:srgbClr val="010000">
                <a:alpha val="0"/>
              </a:srgbClr>
            </a:outerShdw>
          </a:effectLst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899">
                <a:solidFill>
                  <a:srgbClr val="FF6202"/>
                </a:solidFill>
                <a:latin typeface="ITC Clearface Pro" panose="02070503050705020404" pitchFamily="18" charset="0"/>
              </a:defRPr>
            </a:lvl1pPr>
          </a:lstStyle>
          <a:p>
            <a:pPr lvl="0"/>
            <a:r>
              <a:rPr lang="en-GB"/>
              <a:t>0</a:t>
            </a:r>
            <a:endParaRPr lang="en-GB" dirty="0"/>
          </a:p>
        </p:txBody>
      </p:sp>
      <p:sp>
        <p:nvSpPr>
          <p:cNvPr id="16" name="Plassholder for dato 3">
            <a:extLst>
              <a:ext uri="{FF2B5EF4-FFF2-40B4-BE49-F238E27FC236}">
                <a16:creationId xmlns:a16="http://schemas.microsoft.com/office/drawing/2014/main" id="{0D239A7A-5D5B-30F5-5B49-650E21225E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/>
          <a:p>
            <a:fld id="{54BDE67E-C6D9-4D61-B88E-B9D645186320}" type="datetime1">
              <a:rPr lang="en-GB" smtClean="0"/>
              <a:t>04/12/2023</a:t>
            </a:fld>
            <a:endParaRPr lang="en-GB"/>
          </a:p>
        </p:txBody>
      </p:sp>
      <p:sp>
        <p:nvSpPr>
          <p:cNvPr id="17" name="Plassholder for bunntekst 4">
            <a:extLst>
              <a:ext uri="{FF2B5EF4-FFF2-40B4-BE49-F238E27FC236}">
                <a16:creationId xmlns:a16="http://schemas.microsoft.com/office/drawing/2014/main" id="{AADF3856-1C6A-40D3-3EEB-0D142F276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" y="-62426"/>
            <a:ext cx="5063949" cy="15389"/>
          </a:xfrm>
        </p:spPr>
        <p:txBody>
          <a:bodyPr lIns="0" tIns="0" rIns="0" bIns="0">
            <a:spAutoFit/>
          </a:bodyPr>
          <a:lstStyle>
            <a:lvl1pPr>
              <a:lnSpc>
                <a:spcPct val="100000"/>
              </a:lnSpc>
              <a:defRPr sz="100">
                <a:solidFill>
                  <a:schemeClr val="lt1"/>
                </a:solidFill>
              </a:defRPr>
            </a:lvl1pPr>
          </a:lstStyle>
          <a:p>
            <a:r>
              <a:rPr lang="en-GB"/>
              <a:t>Name of unit / faculty / department / presentation</a:t>
            </a:r>
          </a:p>
        </p:txBody>
      </p:sp>
      <p:sp>
        <p:nvSpPr>
          <p:cNvPr id="18" name="Plassholder for lysbildenummer 5">
            <a:extLst>
              <a:ext uri="{FF2B5EF4-FFF2-40B4-BE49-F238E27FC236}">
                <a16:creationId xmlns:a16="http://schemas.microsoft.com/office/drawing/2014/main" id="{1C85EFDB-145B-16B5-1AAA-E7BA15069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" y="-62426"/>
            <a:ext cx="1223303" cy="15389"/>
          </a:xfrm>
        </p:spPr>
        <p:txBody>
          <a:bodyPr lIns="0" tIns="0" rIns="0" bIns="0">
            <a:spAutoFit/>
          </a:bodyPr>
          <a:lstStyle>
            <a:lvl1pPr>
              <a:lnSpc>
                <a:spcPct val="100000"/>
              </a:lnSpc>
              <a:defRPr sz="100">
                <a:solidFill>
                  <a:schemeClr val="lt1"/>
                </a:solidFill>
              </a:defRPr>
            </a:lvl1pPr>
          </a:lstStyle>
          <a:p>
            <a:fld id="{71BDF929-3BDD-4AC7-8FC8-FE65FCADA69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9" name="Tittel 1">
            <a:extLst>
              <a:ext uri="{FF2B5EF4-FFF2-40B4-BE49-F238E27FC236}">
                <a16:creationId xmlns:a16="http://schemas.microsoft.com/office/drawing/2014/main" id="{13C7C61D-97CB-C427-959A-6A1C4B42965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82339" y="2336860"/>
            <a:ext cx="5335008" cy="1346523"/>
          </a:xfrm>
        </p:spPr>
        <p:txBody>
          <a:bodyPr lIns="0" tIns="0" rIns="0" bIns="0" anchor="b">
            <a:noAutofit/>
          </a:bodyPr>
          <a:lstStyle>
            <a:lvl1pPr algn="l">
              <a:lnSpc>
                <a:spcPts val="5250"/>
              </a:lnSpc>
              <a:defRPr sz="4900">
                <a:solidFill>
                  <a:srgbClr val="7800F0"/>
                </a:solidFill>
                <a:latin typeface="ITC Clearface Pro" panose="02070503050705020404" pitchFamily="18" charset="0"/>
              </a:defRPr>
            </a:lvl1pPr>
          </a:lstStyle>
          <a:p>
            <a:r>
              <a:rPr lang="en-GB"/>
              <a:t>Click to add a title</a:t>
            </a:r>
            <a:endParaRPr lang="en-GB" dirty="0"/>
          </a:p>
        </p:txBody>
      </p:sp>
      <p:sp>
        <p:nvSpPr>
          <p:cNvPr id="20" name="Undertittel 2">
            <a:extLst>
              <a:ext uri="{FF2B5EF4-FFF2-40B4-BE49-F238E27FC236}">
                <a16:creationId xmlns:a16="http://schemas.microsoft.com/office/drawing/2014/main" id="{AF4184CC-4102-C51A-85FC-77658BF9F12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82339" y="3973513"/>
            <a:ext cx="5335008" cy="511038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ts val="2050"/>
              </a:lnSpc>
              <a:buNone/>
              <a:defRPr sz="1500">
                <a:solidFill>
                  <a:srgbClr val="2F0B63"/>
                </a:solidFill>
              </a:defRPr>
            </a:lvl1pPr>
            <a:lvl2pPr marL="457154" indent="0" algn="ctr">
              <a:buNone/>
              <a:defRPr sz="2000"/>
            </a:lvl2pPr>
            <a:lvl3pPr marL="914310" indent="0" algn="ctr">
              <a:buNone/>
              <a:defRPr sz="1800"/>
            </a:lvl3pPr>
            <a:lvl4pPr marL="1371464" indent="0" algn="ctr">
              <a:buNone/>
              <a:defRPr sz="1600"/>
            </a:lvl4pPr>
            <a:lvl5pPr marL="1828618" indent="0" algn="ctr">
              <a:buNone/>
              <a:defRPr sz="1600"/>
            </a:lvl5pPr>
            <a:lvl6pPr marL="2285772" indent="0" algn="ctr">
              <a:buNone/>
              <a:defRPr sz="1600"/>
            </a:lvl6pPr>
            <a:lvl7pPr marL="2742926" indent="0" algn="ctr">
              <a:buNone/>
              <a:defRPr sz="1600"/>
            </a:lvl7pPr>
            <a:lvl8pPr marL="3200080" indent="0" algn="ctr">
              <a:buNone/>
              <a:defRPr sz="1600"/>
            </a:lvl8pPr>
            <a:lvl9pPr marL="3657234" indent="0" algn="ctr">
              <a:buNone/>
              <a:defRPr sz="1600"/>
            </a:lvl9pPr>
          </a:lstStyle>
          <a:p>
            <a:r>
              <a:rPr lang="en-GB"/>
              <a:t>Click to add a subtitle</a:t>
            </a:r>
            <a:endParaRPr lang="en-GB" dirty="0"/>
          </a:p>
        </p:txBody>
      </p:sp>
      <p:sp>
        <p:nvSpPr>
          <p:cNvPr id="2" name="addin_logo" hidden="1">
            <a:extLst>
              <a:ext uri="{FF2B5EF4-FFF2-40B4-BE49-F238E27FC236}">
                <a16:creationId xmlns:a16="http://schemas.microsoft.com/office/drawing/2014/main" id="{C9398D28-4190-F971-8A31-B5A63424F21F}"/>
              </a:ext>
            </a:extLst>
          </p:cNvPr>
          <p:cNvSpPr/>
          <p:nvPr userDrawn="1"/>
        </p:nvSpPr>
        <p:spPr>
          <a:xfrm>
            <a:off x="6526560" y="7249238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addin_logo</a:t>
            </a:r>
          </a:p>
        </p:txBody>
      </p:sp>
      <p:sp>
        <p:nvSpPr>
          <p:cNvPr id="3" name="addin_colorlist" hidden="1">
            <a:extLst>
              <a:ext uri="{FF2B5EF4-FFF2-40B4-BE49-F238E27FC236}">
                <a16:creationId xmlns:a16="http://schemas.microsoft.com/office/drawing/2014/main" id="{CEF14847-2714-783E-099F-1B7468781F8C}"/>
              </a:ext>
            </a:extLst>
          </p:cNvPr>
          <p:cNvSpPr/>
          <p:nvPr userDrawn="1"/>
        </p:nvSpPr>
        <p:spPr>
          <a:xfrm>
            <a:off x="448714" y="-1007092"/>
            <a:ext cx="10121821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marL="0" marR="0" lvl="0" indent="0" algn="l" defTabSz="91440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800"/>
              <a:t>kapittelside2_1,kapittelside2_2,kapittelside2_3,kapittelside2_4</a:t>
            </a:r>
          </a:p>
        </p:txBody>
      </p:sp>
      <p:sp>
        <p:nvSpPr>
          <p:cNvPr id="4" name="addin_background" hidden="1">
            <a:extLst>
              <a:ext uri="{FF2B5EF4-FFF2-40B4-BE49-F238E27FC236}">
                <a16:creationId xmlns:a16="http://schemas.microsoft.com/office/drawing/2014/main" id="{DFCBF5A1-8164-EF38-2F42-8B8C888DB158}"/>
              </a:ext>
            </a:extLst>
          </p:cNvPr>
          <p:cNvSpPr/>
          <p:nvPr userDrawn="1"/>
        </p:nvSpPr>
        <p:spPr>
          <a:xfrm>
            <a:off x="3832264" y="7249239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addin_background</a:t>
            </a:r>
          </a:p>
        </p:txBody>
      </p:sp>
      <p:sp>
        <p:nvSpPr>
          <p:cNvPr id="5" name="addin_text" hidden="1">
            <a:extLst>
              <a:ext uri="{FF2B5EF4-FFF2-40B4-BE49-F238E27FC236}">
                <a16:creationId xmlns:a16="http://schemas.microsoft.com/office/drawing/2014/main" id="{CCFC1396-870D-C287-A881-B7B96A700818}"/>
              </a:ext>
            </a:extLst>
          </p:cNvPr>
          <p:cNvSpPr/>
          <p:nvPr userDrawn="1"/>
        </p:nvSpPr>
        <p:spPr>
          <a:xfrm>
            <a:off x="5179412" y="7249238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addin_text</a:t>
            </a:r>
          </a:p>
        </p:txBody>
      </p:sp>
      <p:sp>
        <p:nvSpPr>
          <p:cNvPr id="6" name="addin_colorbox" hidden="1">
            <a:extLst>
              <a:ext uri="{FF2B5EF4-FFF2-40B4-BE49-F238E27FC236}">
                <a16:creationId xmlns:a16="http://schemas.microsoft.com/office/drawing/2014/main" id="{91A545E2-F115-E25C-7A76-5A762EA624A2}"/>
              </a:ext>
            </a:extLst>
          </p:cNvPr>
          <p:cNvSpPr/>
          <p:nvPr userDrawn="1"/>
        </p:nvSpPr>
        <p:spPr>
          <a:xfrm>
            <a:off x="7873708" y="7249239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addin_colorbox</a:t>
            </a:r>
          </a:p>
        </p:txBody>
      </p:sp>
      <p:sp>
        <p:nvSpPr>
          <p:cNvPr id="8" name="Rektangel 7">
            <a:extLst>
              <a:ext uri="{FF2B5EF4-FFF2-40B4-BE49-F238E27FC236}">
                <a16:creationId xmlns:a16="http://schemas.microsoft.com/office/drawing/2014/main" id="{EF96333F-AAF0-6F52-EE8A-8BFC32F1457E}"/>
              </a:ext>
            </a:extLst>
          </p:cNvPr>
          <p:cNvSpPr/>
          <p:nvPr userDrawn="1"/>
        </p:nvSpPr>
        <p:spPr>
          <a:xfrm>
            <a:off x="0" y="-684696"/>
            <a:ext cx="6645072" cy="561406"/>
          </a:xfrm>
          <a:prstGeom prst="rect">
            <a:avLst/>
          </a:prstGeom>
          <a:solidFill>
            <a:schemeClr val="l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b="0" i="0">
                <a:solidFill>
                  <a:schemeClr val="dk2"/>
                </a:solidFill>
                <a:effectLst/>
                <a:latin typeface="Arial" panose="020B0604020202020204" pitchFamily="34" charset="0"/>
              </a:rPr>
              <a:t>Enter the number of the chapter in the box where it says «0»</a:t>
            </a:r>
            <a:endParaRPr lang="en-GB" sz="900">
              <a:solidFill>
                <a:schemeClr val="dk2"/>
              </a:solidFill>
            </a:endParaRPr>
          </a:p>
        </p:txBody>
      </p:sp>
      <p:sp>
        <p:nvSpPr>
          <p:cNvPr id="9" name="Plassholder for tekst 16">
            <a:extLst>
              <a:ext uri="{FF2B5EF4-FFF2-40B4-BE49-F238E27FC236}">
                <a16:creationId xmlns:a16="http://schemas.microsoft.com/office/drawing/2014/main" id="{5D7944F5-E4FF-89E2-2670-8715B3F8D27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826823" y="6122172"/>
            <a:ext cx="1793538" cy="313111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rgbClr val="000000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/>
              <a:t> </a:t>
            </a:r>
            <a:endParaRPr lang="en-GB" dirty="0"/>
          </a:p>
        </p:txBody>
      </p:sp>
      <p:pic>
        <p:nvPicPr>
          <p:cNvPr id="10" name="logo" hidden="1">
            <a:extLst>
              <a:ext uri="{FF2B5EF4-FFF2-40B4-BE49-F238E27FC236}">
                <a16:creationId xmlns:a16="http://schemas.microsoft.com/office/drawing/2014/main" id="{7DBF9A26-AB7C-3250-7F76-40212A91370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26823" y="6122172"/>
            <a:ext cx="1793538" cy="313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3106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p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01BACBEF-3662-2E27-09FF-75CB6405CF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 tIns="0" rIns="0" bIns="0"/>
          <a:lstStyle/>
          <a:p>
            <a:r>
              <a:rPr lang="en-GB"/>
              <a:t>Click to add a title</a:t>
            </a:r>
            <a:endParaRPr lang="en-GB" dirty="0"/>
          </a:p>
        </p:txBody>
      </p:sp>
      <p:sp>
        <p:nvSpPr>
          <p:cNvPr id="5" name="Plassholder for dato 4">
            <a:extLst>
              <a:ext uri="{FF2B5EF4-FFF2-40B4-BE49-F238E27FC236}">
                <a16:creationId xmlns:a16="http://schemas.microsoft.com/office/drawing/2014/main" id="{DF17D524-6913-29B4-5A83-5BBD18DA65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lIns="0" tIns="0" rIns="0" bIns="0"/>
          <a:lstStyle/>
          <a:p>
            <a:fld id="{A437E2B3-9F00-4BE0-BA85-C5CA099351F9}" type="datetime1">
              <a:rPr lang="en-GB" smtClean="0"/>
              <a:t>04/12/2023</a:t>
            </a:fld>
            <a:endParaRPr lang="en-GB"/>
          </a:p>
        </p:txBody>
      </p:sp>
      <p:sp>
        <p:nvSpPr>
          <p:cNvPr id="6" name="Plassholder for bunntekst 5">
            <a:extLst>
              <a:ext uri="{FF2B5EF4-FFF2-40B4-BE49-F238E27FC236}">
                <a16:creationId xmlns:a16="http://schemas.microsoft.com/office/drawing/2014/main" id="{6A202043-D73C-89B1-C7D0-6D85F6EB6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lIns="0" tIns="0" rIns="0" bIns="0"/>
          <a:lstStyle/>
          <a:p>
            <a:r>
              <a:rPr lang="en-GB"/>
              <a:t>Name of unit / faculty / department / presentation</a:t>
            </a:r>
          </a:p>
        </p:txBody>
      </p:sp>
      <p:sp>
        <p:nvSpPr>
          <p:cNvPr id="7" name="Plassholder for lysbildenummer 6">
            <a:extLst>
              <a:ext uri="{FF2B5EF4-FFF2-40B4-BE49-F238E27FC236}">
                <a16:creationId xmlns:a16="http://schemas.microsoft.com/office/drawing/2014/main" id="{1B3C3210-5D1A-89C9-0685-5E7704C88D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/>
          <a:lstStyle/>
          <a:p>
            <a:fld id="{7A6EDB77-221E-4A92-ABE3-13D286DD00F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Plassholder for innhold 2">
            <a:extLst>
              <a:ext uri="{FF2B5EF4-FFF2-40B4-BE49-F238E27FC236}">
                <a16:creationId xmlns:a16="http://schemas.microsoft.com/office/drawing/2014/main" id="{42317EDE-9F80-ABF2-DF7A-FAA97E26536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1610" y="2034988"/>
            <a:ext cx="5341363" cy="3776138"/>
          </a:xfrm>
        </p:spPr>
        <p:txBody>
          <a:bodyPr lIns="0" tIns="0" rIns="0" bIns="0"/>
          <a:lstStyle/>
          <a:p>
            <a:pPr lvl="0"/>
            <a:r>
              <a:rPr lang="en-GB"/>
              <a:t>Click to add text</a:t>
            </a:r>
          </a:p>
          <a:p>
            <a:pPr lvl="1"/>
            <a:r>
              <a:rPr lang="en-GB"/>
              <a:t>Andre nivå</a:t>
            </a:r>
          </a:p>
          <a:p>
            <a:pPr lvl="2"/>
            <a:r>
              <a:rPr lang="en-GB"/>
              <a:t>Tredje nivå</a:t>
            </a:r>
          </a:p>
          <a:p>
            <a:pPr lvl="3"/>
            <a:r>
              <a:rPr lang="en-GB"/>
              <a:t>Fjerde nivå</a:t>
            </a:r>
          </a:p>
          <a:p>
            <a:pPr lvl="4"/>
            <a:r>
              <a:rPr lang="en-GB"/>
              <a:t>Femte nivå</a:t>
            </a:r>
            <a:endParaRPr lang="en-GB" dirty="0"/>
          </a:p>
        </p:txBody>
      </p:sp>
      <p:sp>
        <p:nvSpPr>
          <p:cNvPr id="9" name="Plassholder for innhold 2">
            <a:extLst>
              <a:ext uri="{FF2B5EF4-FFF2-40B4-BE49-F238E27FC236}">
                <a16:creationId xmlns:a16="http://schemas.microsoft.com/office/drawing/2014/main" id="{6009BA17-520D-A971-4F36-4BBFF7406C40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287696" y="2034988"/>
            <a:ext cx="5331797" cy="3776138"/>
          </a:xfrm>
        </p:spPr>
        <p:txBody>
          <a:bodyPr lIns="0" tIns="0" rIns="0" bIns="0"/>
          <a:lstStyle/>
          <a:p>
            <a:pPr lvl="0"/>
            <a:r>
              <a:rPr lang="en-GB"/>
              <a:t>Click to add text</a:t>
            </a:r>
          </a:p>
          <a:p>
            <a:pPr lvl="1"/>
            <a:r>
              <a:rPr lang="en-GB"/>
              <a:t>Andre nivå</a:t>
            </a:r>
          </a:p>
          <a:p>
            <a:pPr lvl="2"/>
            <a:r>
              <a:rPr lang="en-GB"/>
              <a:t>Tredje nivå</a:t>
            </a:r>
          </a:p>
          <a:p>
            <a:pPr lvl="3"/>
            <a:r>
              <a:rPr lang="en-GB"/>
              <a:t>Fjerde nivå</a:t>
            </a:r>
          </a:p>
          <a:p>
            <a:pPr lvl="4"/>
            <a:r>
              <a:rPr lang="en-GB"/>
              <a:t>Femte nivå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840570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B16C3EF7-0A7E-3BB8-7FEC-B9099AEC53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1611" y="506268"/>
            <a:ext cx="6816959" cy="1077218"/>
          </a:xfrm>
        </p:spPr>
        <p:txBody>
          <a:bodyPr lIns="0" tIns="0" rIns="0" bIns="0"/>
          <a:lstStyle/>
          <a:p>
            <a:r>
              <a:rPr lang="en-GB"/>
              <a:t>Click to add a title</a:t>
            </a:r>
            <a:endParaRPr lang="en-GB" dirty="0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E7F2F0AF-8C14-FEEC-0922-8B11532A1A6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1610" y="2034988"/>
            <a:ext cx="6816959" cy="3776138"/>
          </a:xfrm>
        </p:spPr>
        <p:txBody>
          <a:bodyPr lIns="0" tIns="0" rIns="0" bIns="0"/>
          <a:lstStyle/>
          <a:p>
            <a:pPr lvl="0"/>
            <a:r>
              <a:rPr lang="en-GB"/>
              <a:t>Click to add text</a:t>
            </a:r>
          </a:p>
          <a:p>
            <a:pPr lvl="1"/>
            <a:r>
              <a:rPr lang="en-GB"/>
              <a:t>Andre nivå</a:t>
            </a:r>
          </a:p>
          <a:p>
            <a:pPr lvl="2"/>
            <a:r>
              <a:rPr lang="en-GB"/>
              <a:t>Tredje nivå</a:t>
            </a:r>
          </a:p>
          <a:p>
            <a:pPr lvl="3"/>
            <a:r>
              <a:rPr lang="en-GB"/>
              <a:t>Fjerde nivå</a:t>
            </a:r>
          </a:p>
          <a:p>
            <a:pPr lvl="4"/>
            <a:r>
              <a:rPr lang="en-GB"/>
              <a:t>Femte nivå</a:t>
            </a:r>
            <a:endParaRPr lang="en-GB" dirty="0"/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31FB5EFB-5227-9199-E4ED-98BF0125C7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lIns="0" tIns="0" rIns="0" bIns="0"/>
          <a:lstStyle/>
          <a:p>
            <a:fld id="{7E6188AD-62C8-441E-AEEE-9D0D1B826168}" type="datetime1">
              <a:rPr lang="en-GB" smtClean="0"/>
              <a:t>04/12/2023</a:t>
            </a:fld>
            <a:endParaRPr lang="en-GB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515BE0C9-3DC0-3A8A-CDD1-37641AA01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/>
          <a:lstStyle/>
          <a:p>
            <a:fld id="{BE9BA4F2-95D8-4351-AD19-293919CC8693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Plassholder for bilde 7">
            <a:extLst>
              <a:ext uri="{FF2B5EF4-FFF2-40B4-BE49-F238E27FC236}">
                <a16:creationId xmlns:a16="http://schemas.microsoft.com/office/drawing/2014/main" id="{6F7154C8-63D1-E3CC-DDC8-77696B5687A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942454" y="0"/>
            <a:ext cx="4249546" cy="6858000"/>
          </a:xfrm>
          <a:prstGeom prst="rect">
            <a:avLst/>
          </a:prstGeom>
          <a:noFill/>
        </p:spPr>
        <p:txBody>
          <a:bodyPr tIns="1510455"/>
          <a:lstStyle>
            <a:lvl1pPr marL="228578" indent="-228578" algn="ctr" defTabSz="914310" rtl="0" eaLnBrk="1" latinLnBrk="0" hangingPunct="1">
              <a:lnSpc>
                <a:spcPts val="2000"/>
              </a:lnSpc>
              <a:spcBef>
                <a:spcPts val="2000"/>
              </a:spcBef>
              <a:buFont typeface="Arial" panose="020B0604020202020204" pitchFamily="34" charset="0"/>
              <a:buNone/>
              <a:defRPr sz="1500">
                <a:solidFill>
                  <a:schemeClr val="dk1"/>
                </a:solidFill>
              </a:defRPr>
            </a:lvl1pPr>
          </a:lstStyle>
          <a:p>
            <a:pPr marL="228578" marR="0" lvl="0" indent="-228578" algn="ctr" defTabSz="914310" rtl="0" eaLnBrk="1" fontAlgn="auto" latinLnBrk="0" hangingPunct="1">
              <a:lnSpc>
                <a:spcPts val="2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Click the icon to add an image</a:t>
            </a:r>
          </a:p>
          <a:p>
            <a:endParaRPr lang="nb-NO"/>
          </a:p>
        </p:txBody>
      </p:sp>
      <p:sp>
        <p:nvSpPr>
          <p:cNvPr id="8" name="Plassholder for bunntekst 5">
            <a:extLst>
              <a:ext uri="{FF2B5EF4-FFF2-40B4-BE49-F238E27FC236}">
                <a16:creationId xmlns:a16="http://schemas.microsoft.com/office/drawing/2014/main" id="{DF5B08EA-9506-A1AA-7E3A-BB72477AF7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46699" y="6327500"/>
            <a:ext cx="3498602" cy="153889"/>
          </a:xfrm>
        </p:spPr>
        <p:txBody>
          <a:bodyPr lIns="0" tIns="0" rIns="0" bIns="0"/>
          <a:lstStyle/>
          <a:p>
            <a:r>
              <a:rPr lang="en-GB"/>
              <a:t>Name of unit / faculty / department / presentation</a:t>
            </a:r>
          </a:p>
        </p:txBody>
      </p:sp>
    </p:spTree>
    <p:extLst>
      <p:ext uri="{BB962C8B-B14F-4D97-AF65-F5344CB8AC3E}">
        <p14:creationId xmlns:p14="http://schemas.microsoft.com/office/powerpoint/2010/main" val="10565856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, text and image #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ssholder for bilde 19">
            <a:extLst>
              <a:ext uri="{FF2B5EF4-FFF2-40B4-BE49-F238E27FC236}">
                <a16:creationId xmlns:a16="http://schemas.microsoft.com/office/drawing/2014/main" id="{F173C52C-991F-F050-A3A9-2DC98BF5307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1819804"/>
            <a:ext cx="4194525" cy="5038198"/>
          </a:xfrm>
          <a:custGeom>
            <a:avLst/>
            <a:gdLst>
              <a:gd name="connsiteX0" fmla="*/ 4437773 w 8388504"/>
              <a:gd name="connsiteY0" fmla="*/ 0 h 10076395"/>
              <a:gd name="connsiteX1" fmla="*/ 8118016 w 8388504"/>
              <a:gd name="connsiteY1" fmla="*/ 6232382 h 10076395"/>
              <a:gd name="connsiteX2" fmla="*/ 8148993 w 8388504"/>
              <a:gd name="connsiteY2" fmla="*/ 8158387 h 10076395"/>
              <a:gd name="connsiteX3" fmla="*/ 7244579 w 8388504"/>
              <a:gd name="connsiteY3" fmla="*/ 9809285 h 10076395"/>
              <a:gd name="connsiteX4" fmla="*/ 7064306 w 8388504"/>
              <a:gd name="connsiteY4" fmla="*/ 10076395 h 10076395"/>
              <a:gd name="connsiteX5" fmla="*/ 0 w 8388504"/>
              <a:gd name="connsiteY5" fmla="*/ 10076395 h 10076395"/>
              <a:gd name="connsiteX6" fmla="*/ 0 w 8388504"/>
              <a:gd name="connsiteY6" fmla="*/ 1381759 h 10076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388504" h="10076395">
                <a:moveTo>
                  <a:pt x="4437773" y="0"/>
                </a:moveTo>
                <a:lnTo>
                  <a:pt x="8118016" y="6232382"/>
                </a:lnTo>
                <a:cubicBezTo>
                  <a:pt x="8467264" y="6823983"/>
                  <a:pt x="8479071" y="7555868"/>
                  <a:pt x="8148993" y="8158387"/>
                </a:cubicBezTo>
                <a:lnTo>
                  <a:pt x="7244579" y="9809285"/>
                </a:lnTo>
                <a:cubicBezTo>
                  <a:pt x="7192401" y="9904627"/>
                  <a:pt x="7130448" y="9992352"/>
                  <a:pt x="7064306" y="10076395"/>
                </a:cubicBezTo>
                <a:lnTo>
                  <a:pt x="0" y="10076395"/>
                </a:lnTo>
                <a:lnTo>
                  <a:pt x="0" y="1381759"/>
                </a:lnTo>
                <a:close/>
              </a:path>
            </a:pathLst>
          </a:custGeom>
          <a:noFill/>
        </p:spPr>
        <p:txBody>
          <a:bodyPr wrap="square" tIns="1510455">
            <a:noAutofit/>
          </a:bodyPr>
          <a:lstStyle>
            <a:lvl1pPr marL="228578" indent="-228578" algn="ctr" defTabSz="914310" rtl="0" eaLnBrk="1" latinLnBrk="0" hangingPunct="1">
              <a:lnSpc>
                <a:spcPts val="2000"/>
              </a:lnSpc>
              <a:spcBef>
                <a:spcPts val="2000"/>
              </a:spcBef>
              <a:buFont typeface="Arial" panose="020B0604020202020204" pitchFamily="34" charset="0"/>
              <a:buNone/>
              <a:defRPr sz="1500">
                <a:solidFill>
                  <a:schemeClr val="dk1"/>
                </a:solidFill>
              </a:defRPr>
            </a:lvl1pPr>
          </a:lstStyle>
          <a:p>
            <a:pPr marL="228578" marR="0" lvl="0" indent="-228578" algn="ctr" defTabSz="914310" rtl="0" eaLnBrk="1" fontAlgn="auto" latinLnBrk="0" hangingPunct="1">
              <a:lnSpc>
                <a:spcPts val="2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Click the icon to add an image</a:t>
            </a:r>
          </a:p>
          <a:p>
            <a:endParaRPr lang="nb-NO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B16C3EF7-0A7E-3BB8-7FEC-B9099AEC53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05745" y="506268"/>
            <a:ext cx="6816959" cy="1077218"/>
          </a:xfrm>
        </p:spPr>
        <p:txBody>
          <a:bodyPr lIns="0" tIns="0" rIns="0" bIns="0"/>
          <a:lstStyle/>
          <a:p>
            <a:r>
              <a:rPr lang="en-GB"/>
              <a:t>Click to add a title</a:t>
            </a:r>
            <a:endParaRPr lang="en-GB" dirty="0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E7F2F0AF-8C14-FEEC-0922-8B11532A1A6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805744" y="2034988"/>
            <a:ext cx="6813748" cy="3776138"/>
          </a:xfrm>
        </p:spPr>
        <p:txBody>
          <a:bodyPr lIns="0" tIns="0" rIns="0" bIns="0"/>
          <a:lstStyle/>
          <a:p>
            <a:pPr lvl="0"/>
            <a:r>
              <a:rPr lang="en-GB"/>
              <a:t>Click to add text</a:t>
            </a:r>
          </a:p>
          <a:p>
            <a:pPr lvl="1"/>
            <a:r>
              <a:rPr lang="en-GB"/>
              <a:t>Andre nivå</a:t>
            </a:r>
          </a:p>
          <a:p>
            <a:pPr lvl="2"/>
            <a:r>
              <a:rPr lang="en-GB"/>
              <a:t>Tredje nivå</a:t>
            </a:r>
          </a:p>
          <a:p>
            <a:pPr lvl="3"/>
            <a:r>
              <a:rPr lang="en-GB"/>
              <a:t>Fjerde nivå</a:t>
            </a:r>
          </a:p>
          <a:p>
            <a:pPr lvl="4"/>
            <a:r>
              <a:rPr lang="en-GB"/>
              <a:t>Femte nivå</a:t>
            </a:r>
            <a:endParaRPr lang="en-GB" dirty="0"/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31FB5EFB-5227-9199-E4ED-98BF0125C7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lIns="0" tIns="0" rIns="0" bIns="0"/>
          <a:lstStyle/>
          <a:p>
            <a:fld id="{C0D2A2D4-28D7-410A-9BE5-1829B01BC3EA}" type="datetime1">
              <a:rPr lang="en-GB" smtClean="0"/>
              <a:t>04/12/2023</a:t>
            </a:fld>
            <a:endParaRPr lang="en-GB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515BE0C9-3DC0-3A8A-CDD1-37641AA01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/>
          <a:lstStyle/>
          <a:p>
            <a:fld id="{C9605903-9ED0-4D11-8A23-1947EBB6055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5" name="Frihåndsform: figur 14">
            <a:extLst>
              <a:ext uri="{FF2B5EF4-FFF2-40B4-BE49-F238E27FC236}">
                <a16:creationId xmlns:a16="http://schemas.microsoft.com/office/drawing/2014/main" id="{59548686-0745-DE73-D69D-CDF60B1FAADE}"/>
              </a:ext>
            </a:extLst>
          </p:cNvPr>
          <p:cNvSpPr/>
          <p:nvPr/>
        </p:nvSpPr>
        <p:spPr>
          <a:xfrm>
            <a:off x="1139901" y="-63"/>
            <a:ext cx="2518383" cy="1818005"/>
          </a:xfrm>
          <a:custGeom>
            <a:avLst/>
            <a:gdLst>
              <a:gd name="connsiteX0" fmla="*/ 669290 w 5036439"/>
              <a:gd name="connsiteY0" fmla="*/ 1112012 h 3636010"/>
              <a:gd name="connsiteX1" fmla="*/ 2159762 w 5036439"/>
              <a:gd name="connsiteY1" fmla="*/ 3636010 h 3636010"/>
              <a:gd name="connsiteX2" fmla="*/ 3111627 w 5036439"/>
              <a:gd name="connsiteY2" fmla="*/ 3339592 h 3636010"/>
              <a:gd name="connsiteX3" fmla="*/ 3747770 w 5036439"/>
              <a:gd name="connsiteY3" fmla="*/ 3141472 h 3636010"/>
              <a:gd name="connsiteX4" fmla="*/ 4549268 w 5036439"/>
              <a:gd name="connsiteY4" fmla="*/ 2264410 h 3636010"/>
              <a:gd name="connsiteX5" fmla="*/ 4961128 w 5036439"/>
              <a:gd name="connsiteY5" fmla="*/ 349885 h 3636010"/>
              <a:gd name="connsiteX6" fmla="*/ 5036439 w 5036439"/>
              <a:gd name="connsiteY6" fmla="*/ 0 h 3636010"/>
              <a:gd name="connsiteX7" fmla="*/ 0 w 5036439"/>
              <a:gd name="connsiteY7" fmla="*/ 0 h 3636010"/>
              <a:gd name="connsiteX8" fmla="*/ 109093 w 5036439"/>
              <a:gd name="connsiteY8" fmla="*/ 163195 h 3636010"/>
              <a:gd name="connsiteX9" fmla="*/ 669290 w 5036439"/>
              <a:gd name="connsiteY9" fmla="*/ 1111885 h 36360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036439" h="3636010">
                <a:moveTo>
                  <a:pt x="669290" y="1112012"/>
                </a:moveTo>
                <a:lnTo>
                  <a:pt x="2159762" y="3636010"/>
                </a:lnTo>
                <a:lnTo>
                  <a:pt x="3111627" y="3339592"/>
                </a:lnTo>
                <a:lnTo>
                  <a:pt x="3747770" y="3141472"/>
                </a:lnTo>
                <a:cubicBezTo>
                  <a:pt x="4153535" y="3015107"/>
                  <a:pt x="4459859" y="2679954"/>
                  <a:pt x="4549268" y="2264410"/>
                </a:cubicBezTo>
                <a:lnTo>
                  <a:pt x="4961128" y="349885"/>
                </a:lnTo>
                <a:lnTo>
                  <a:pt x="5036439" y="0"/>
                </a:lnTo>
                <a:lnTo>
                  <a:pt x="0" y="0"/>
                </a:lnTo>
                <a:cubicBezTo>
                  <a:pt x="38608" y="52451"/>
                  <a:pt x="75565" y="106426"/>
                  <a:pt x="109093" y="163195"/>
                </a:cubicBezTo>
                <a:lnTo>
                  <a:pt x="669290" y="1111885"/>
                </a:lnTo>
                <a:close/>
              </a:path>
            </a:pathLst>
          </a:custGeom>
          <a:solidFill>
            <a:srgbClr val="9359EF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900"/>
          </a:p>
        </p:txBody>
      </p:sp>
      <p:sp>
        <p:nvSpPr>
          <p:cNvPr id="16" name="Frihåndsform: figur 15">
            <a:extLst>
              <a:ext uri="{FF2B5EF4-FFF2-40B4-BE49-F238E27FC236}">
                <a16:creationId xmlns:a16="http://schemas.microsoft.com/office/drawing/2014/main" id="{45DE5072-11AA-E5E5-1295-8A9028646E12}"/>
              </a:ext>
            </a:extLst>
          </p:cNvPr>
          <p:cNvSpPr/>
          <p:nvPr/>
        </p:nvSpPr>
        <p:spPr>
          <a:xfrm>
            <a:off x="0" y="0"/>
            <a:ext cx="2219850" cy="2509076"/>
          </a:xfrm>
          <a:custGeom>
            <a:avLst/>
            <a:gdLst>
              <a:gd name="connsiteX0" fmla="*/ 4439412 w 4439411"/>
              <a:gd name="connsiteY0" fmla="*/ 3635883 h 5018151"/>
              <a:gd name="connsiteX1" fmla="*/ 2948940 w 4439411"/>
              <a:gd name="connsiteY1" fmla="*/ 1111885 h 5018151"/>
              <a:gd name="connsiteX2" fmla="*/ 2388743 w 4439411"/>
              <a:gd name="connsiteY2" fmla="*/ 163195 h 5018151"/>
              <a:gd name="connsiteX3" fmla="*/ 2279650 w 4439411"/>
              <a:gd name="connsiteY3" fmla="*/ 0 h 5018151"/>
              <a:gd name="connsiteX4" fmla="*/ 0 w 4439411"/>
              <a:gd name="connsiteY4" fmla="*/ 0 h 5018151"/>
              <a:gd name="connsiteX5" fmla="*/ 0 w 4439411"/>
              <a:gd name="connsiteY5" fmla="*/ 5018151 h 5018151"/>
              <a:gd name="connsiteX6" fmla="*/ 4439412 w 4439411"/>
              <a:gd name="connsiteY6" fmla="*/ 3635883 h 5018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39411" h="5018151">
                <a:moveTo>
                  <a:pt x="4439412" y="3635883"/>
                </a:moveTo>
                <a:lnTo>
                  <a:pt x="2948940" y="1111885"/>
                </a:lnTo>
                <a:lnTo>
                  <a:pt x="2388743" y="163195"/>
                </a:lnTo>
                <a:cubicBezTo>
                  <a:pt x="2355215" y="106426"/>
                  <a:pt x="2318258" y="52451"/>
                  <a:pt x="2279650" y="0"/>
                </a:cubicBezTo>
                <a:lnTo>
                  <a:pt x="0" y="0"/>
                </a:lnTo>
                <a:lnTo>
                  <a:pt x="0" y="5018151"/>
                </a:lnTo>
                <a:lnTo>
                  <a:pt x="4439412" y="3635883"/>
                </a:lnTo>
                <a:close/>
              </a:path>
            </a:pathLst>
          </a:custGeom>
          <a:solidFill>
            <a:srgbClr val="2F0B6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900"/>
          </a:p>
        </p:txBody>
      </p:sp>
      <p:sp>
        <p:nvSpPr>
          <p:cNvPr id="21" name="Plassholder for bunntekst 4">
            <a:extLst>
              <a:ext uri="{FF2B5EF4-FFF2-40B4-BE49-F238E27FC236}">
                <a16:creationId xmlns:a16="http://schemas.microsoft.com/office/drawing/2014/main" id="{C8D4C043-4A78-78CD-0026-2C34F8956C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74565" y="6327500"/>
            <a:ext cx="4242870" cy="153889"/>
          </a:xfrm>
        </p:spPr>
        <p:txBody>
          <a:bodyPr lIns="0" tIns="0" rIns="0" bIns="0"/>
          <a:lstStyle/>
          <a:p>
            <a:r>
              <a:rPr lang="en-GB"/>
              <a:t>Name of unit / faculty / department / presentation</a:t>
            </a:r>
          </a:p>
        </p:txBody>
      </p:sp>
    </p:spTree>
    <p:extLst>
      <p:ext uri="{BB962C8B-B14F-4D97-AF65-F5344CB8AC3E}">
        <p14:creationId xmlns:p14="http://schemas.microsoft.com/office/powerpoint/2010/main" val="28110038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boxes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ssholder for tekst 6">
            <a:extLst>
              <a:ext uri="{FF2B5EF4-FFF2-40B4-BE49-F238E27FC236}">
                <a16:creationId xmlns:a16="http://schemas.microsoft.com/office/drawing/2014/main" id="{9677DA78-3984-9971-BD83-196FD5AAF50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189840" y="1467041"/>
            <a:ext cx="3429652" cy="4343943"/>
          </a:xfrm>
          <a:prstGeom prst="rect">
            <a:avLst/>
          </a:prstGeom>
          <a:solidFill>
            <a:srgbClr val="FFCCED"/>
          </a:solidFill>
        </p:spPr>
        <p:txBody>
          <a:bodyPr lIns="91440" tIns="45720" rIns="91440" bIns="45720"/>
          <a:lstStyle>
            <a:lvl1pPr marL="0" indent="0">
              <a:buNone/>
              <a:defRPr sz="1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28577" indent="0">
              <a:buNone/>
              <a:defRPr sz="100"/>
            </a:lvl2pPr>
            <a:lvl3pPr marL="457154" indent="0">
              <a:buNone/>
              <a:defRPr sz="100"/>
            </a:lvl3pPr>
            <a:lvl4pPr marL="685731" indent="0">
              <a:buNone/>
              <a:defRPr sz="100"/>
            </a:lvl4pPr>
            <a:lvl5pPr marL="914309" indent="0">
              <a:buNone/>
              <a:defRPr sz="100"/>
            </a:lvl5pPr>
          </a:lstStyle>
          <a:p>
            <a:pPr lvl="0"/>
            <a:r>
              <a:rPr lang="en-GB"/>
              <a:t> </a:t>
            </a:r>
            <a:endParaRPr lang="en-GB" dirty="0"/>
          </a:p>
        </p:txBody>
      </p:sp>
      <p:sp>
        <p:nvSpPr>
          <p:cNvPr id="9" name="Plassholder for tekst 6">
            <a:extLst>
              <a:ext uri="{FF2B5EF4-FFF2-40B4-BE49-F238E27FC236}">
                <a16:creationId xmlns:a16="http://schemas.microsoft.com/office/drawing/2014/main" id="{5030C568-4943-319E-5327-C191C969352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382339" y="1467041"/>
            <a:ext cx="3429652" cy="4343943"/>
          </a:xfrm>
          <a:prstGeom prst="rect">
            <a:avLst/>
          </a:prstGeom>
          <a:solidFill>
            <a:srgbClr val="FFF5EE"/>
          </a:solidFill>
        </p:spPr>
        <p:txBody>
          <a:bodyPr lIns="91440" tIns="45720" rIns="91440" bIns="45720"/>
          <a:lstStyle>
            <a:lvl1pPr marL="0" indent="0">
              <a:buNone/>
              <a:defRPr sz="1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28577" indent="0">
              <a:buNone/>
              <a:defRPr sz="100"/>
            </a:lvl2pPr>
            <a:lvl3pPr marL="457154" indent="0">
              <a:buNone/>
              <a:defRPr sz="100"/>
            </a:lvl3pPr>
            <a:lvl4pPr marL="685731" indent="0">
              <a:buNone/>
              <a:defRPr sz="100"/>
            </a:lvl4pPr>
            <a:lvl5pPr marL="914309" indent="0">
              <a:buNone/>
              <a:defRPr sz="100"/>
            </a:lvl5pPr>
          </a:lstStyle>
          <a:p>
            <a:pPr lvl="0"/>
            <a:r>
              <a:rPr lang="en-GB"/>
              <a:t> </a:t>
            </a:r>
            <a:endParaRPr lang="en-GB" dirty="0"/>
          </a:p>
        </p:txBody>
      </p:sp>
      <p:sp>
        <p:nvSpPr>
          <p:cNvPr id="7" name="Plassholder for tekst 6">
            <a:extLst>
              <a:ext uri="{FF2B5EF4-FFF2-40B4-BE49-F238E27FC236}">
                <a16:creationId xmlns:a16="http://schemas.microsoft.com/office/drawing/2014/main" id="{113A13F0-A5AC-8BFA-ACF9-DC5CA528EDE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71610" y="1467041"/>
            <a:ext cx="3429652" cy="4343943"/>
          </a:xfrm>
          <a:prstGeom prst="rect">
            <a:avLst/>
          </a:prstGeom>
          <a:solidFill>
            <a:srgbClr val="DAD9FF"/>
          </a:solidFill>
        </p:spPr>
        <p:txBody>
          <a:bodyPr lIns="91440" tIns="45720" rIns="91440" bIns="45720"/>
          <a:lstStyle>
            <a:lvl1pPr marL="0" indent="0">
              <a:buNone/>
              <a:defRPr sz="1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28577" indent="0">
              <a:buNone/>
              <a:defRPr sz="100"/>
            </a:lvl2pPr>
            <a:lvl3pPr marL="457154" indent="0">
              <a:buNone/>
              <a:defRPr sz="100"/>
            </a:lvl3pPr>
            <a:lvl4pPr marL="685731" indent="0">
              <a:buNone/>
              <a:defRPr sz="100"/>
            </a:lvl4pPr>
            <a:lvl5pPr marL="914309" indent="0">
              <a:buNone/>
              <a:defRPr sz="100"/>
            </a:lvl5pPr>
          </a:lstStyle>
          <a:p>
            <a:pPr lvl="0"/>
            <a:r>
              <a:rPr lang="en-GB"/>
              <a:t> </a:t>
            </a:r>
            <a:endParaRPr lang="en-GB" dirty="0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B16C3EF7-0A7E-3BB8-7FEC-B9099AEC53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1610" y="506269"/>
            <a:ext cx="9145739" cy="538609"/>
          </a:xfrm>
        </p:spPr>
        <p:txBody>
          <a:bodyPr lIns="0" tIns="0" rIns="0" bIns="0">
            <a:noAutofit/>
          </a:bodyPr>
          <a:lstStyle/>
          <a:p>
            <a:r>
              <a:rPr lang="en-GB"/>
              <a:t>Click to add a title</a:t>
            </a:r>
            <a:endParaRPr lang="en-GB" dirty="0"/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31FB5EFB-5227-9199-E4ED-98BF0125C7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lIns="0" tIns="0" rIns="0" bIns="0"/>
          <a:lstStyle/>
          <a:p>
            <a:fld id="{0129580E-E76E-40DE-9629-03C9108AF9D2}" type="datetime1">
              <a:rPr lang="en-GB" smtClean="0"/>
              <a:t>04/12/2023</a:t>
            </a:fld>
            <a:endParaRPr lang="en-GB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515BE0C9-3DC0-3A8A-CDD1-37641AA01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/>
          <a:lstStyle/>
          <a:p>
            <a:fld id="{EE9EF9A2-D514-4436-B399-266541CC1612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Plassholder for tekst 7">
            <a:extLst>
              <a:ext uri="{FF2B5EF4-FFF2-40B4-BE49-F238E27FC236}">
                <a16:creationId xmlns:a16="http://schemas.microsoft.com/office/drawing/2014/main" id="{2D5B5F40-869B-064B-B8A8-0F797FFBE55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62139" y="2771815"/>
            <a:ext cx="3048198" cy="2866984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None/>
              <a:defRPr sz="1250" b="0" i="0" u="none" cap="none">
                <a:solidFill>
                  <a:srgbClr val="000000"/>
                </a:solidFill>
                <a:latin typeface="+mn-lt"/>
              </a:defRPr>
            </a:lvl1pPr>
            <a:lvl2pPr marL="228578" indent="0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None/>
              <a:defRPr sz="1500" b="0" i="0" u="none" cap="none">
                <a:solidFill>
                  <a:srgbClr val="000000"/>
                </a:solidFill>
                <a:latin typeface="+mn-lt"/>
              </a:defRPr>
            </a:lvl2pPr>
            <a:lvl3pPr marL="685732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3pPr>
            <a:lvl4pPr marL="914309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4pPr>
            <a:lvl5pPr marL="1142886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add text</a:t>
            </a:r>
            <a:endParaRPr lang="en-GB" dirty="0"/>
          </a:p>
        </p:txBody>
      </p:sp>
      <p:sp>
        <p:nvSpPr>
          <p:cNvPr id="17" name="Plassholder for tekst 7">
            <a:extLst>
              <a:ext uri="{FF2B5EF4-FFF2-40B4-BE49-F238E27FC236}">
                <a16:creationId xmlns:a16="http://schemas.microsoft.com/office/drawing/2014/main" id="{BB298393-900F-F0FA-10B6-B51F939D6C4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62139" y="1746254"/>
            <a:ext cx="3048198" cy="64120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lnSpc>
                <a:spcPts val="252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None/>
              <a:defRPr sz="2100" b="0" i="0" u="none" cap="none">
                <a:solidFill>
                  <a:srgbClr val="7800F0"/>
                </a:solidFill>
                <a:latin typeface="Maison Neue Bold" panose="02000000000000000000" pitchFamily="50" charset="0"/>
              </a:defRPr>
            </a:lvl1pPr>
            <a:lvl2pPr marL="228578" indent="0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None/>
              <a:defRPr sz="1500" b="0" i="0" u="none" cap="none">
                <a:solidFill>
                  <a:srgbClr val="000000"/>
                </a:solidFill>
                <a:latin typeface="+mn-lt"/>
              </a:defRPr>
            </a:lvl2pPr>
            <a:lvl3pPr marL="685732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3pPr>
            <a:lvl4pPr marL="914309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4pPr>
            <a:lvl5pPr marL="1142886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5pPr>
          </a:lstStyle>
          <a:p>
            <a:pPr lvl="0"/>
            <a:r>
              <a:rPr lang="en-GB"/>
              <a:t>Heading</a:t>
            </a:r>
            <a:endParaRPr lang="en-GB" dirty="0"/>
          </a:p>
        </p:txBody>
      </p:sp>
      <p:sp>
        <p:nvSpPr>
          <p:cNvPr id="22" name="Plassholder for tekst 7">
            <a:extLst>
              <a:ext uri="{FF2B5EF4-FFF2-40B4-BE49-F238E27FC236}">
                <a16:creationId xmlns:a16="http://schemas.microsoft.com/office/drawing/2014/main" id="{D0481030-A7B8-CFFB-ABF6-76BFE49C335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869" y="2771815"/>
            <a:ext cx="3048198" cy="2866984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None/>
              <a:defRPr sz="1250" b="0" i="0" u="none" cap="none">
                <a:solidFill>
                  <a:srgbClr val="000000"/>
                </a:solidFill>
                <a:latin typeface="+mn-lt"/>
              </a:defRPr>
            </a:lvl1pPr>
            <a:lvl2pPr marL="228578" indent="0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None/>
              <a:defRPr sz="1500" b="0" i="0" u="none" cap="none">
                <a:solidFill>
                  <a:srgbClr val="000000"/>
                </a:solidFill>
                <a:latin typeface="+mn-lt"/>
              </a:defRPr>
            </a:lvl2pPr>
            <a:lvl3pPr marL="685732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3pPr>
            <a:lvl4pPr marL="914309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4pPr>
            <a:lvl5pPr marL="1142886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add text</a:t>
            </a:r>
            <a:endParaRPr lang="en-GB" dirty="0"/>
          </a:p>
        </p:txBody>
      </p:sp>
      <p:sp>
        <p:nvSpPr>
          <p:cNvPr id="24" name="Plassholder for tekst 7">
            <a:extLst>
              <a:ext uri="{FF2B5EF4-FFF2-40B4-BE49-F238E27FC236}">
                <a16:creationId xmlns:a16="http://schemas.microsoft.com/office/drawing/2014/main" id="{C7F60A1C-FFAB-3EDD-CAC4-9A7A44277F9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72869" y="1746254"/>
            <a:ext cx="3048198" cy="64120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lnSpc>
                <a:spcPts val="252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None/>
              <a:defRPr sz="2100" b="0" i="0" u="none" cap="none">
                <a:solidFill>
                  <a:srgbClr val="7800F0"/>
                </a:solidFill>
                <a:latin typeface="Maison Neue Bold" panose="02000000000000000000" pitchFamily="50" charset="0"/>
              </a:defRPr>
            </a:lvl1pPr>
            <a:lvl2pPr marL="228578" indent="0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None/>
              <a:defRPr sz="1500" b="0" i="0" u="none" cap="none">
                <a:solidFill>
                  <a:srgbClr val="000000"/>
                </a:solidFill>
                <a:latin typeface="+mn-lt"/>
              </a:defRPr>
            </a:lvl2pPr>
            <a:lvl3pPr marL="685732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3pPr>
            <a:lvl4pPr marL="914309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4pPr>
            <a:lvl5pPr marL="1142886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5pPr>
          </a:lstStyle>
          <a:p>
            <a:pPr lvl="0"/>
            <a:r>
              <a:rPr lang="en-GB"/>
              <a:t>Heading</a:t>
            </a:r>
            <a:endParaRPr lang="en-GB" dirty="0"/>
          </a:p>
        </p:txBody>
      </p:sp>
      <p:sp>
        <p:nvSpPr>
          <p:cNvPr id="27" name="Plassholder for tekst 7">
            <a:extLst>
              <a:ext uri="{FF2B5EF4-FFF2-40B4-BE49-F238E27FC236}">
                <a16:creationId xmlns:a16="http://schemas.microsoft.com/office/drawing/2014/main" id="{E638933F-F53C-EB45-1013-D78DFF74AA0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380369" y="2771815"/>
            <a:ext cx="3048198" cy="2866984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None/>
              <a:defRPr sz="1250" b="0" i="0" u="none" cap="none">
                <a:solidFill>
                  <a:srgbClr val="000000"/>
                </a:solidFill>
                <a:latin typeface="+mn-lt"/>
              </a:defRPr>
            </a:lvl1pPr>
            <a:lvl2pPr marL="228578" indent="0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None/>
              <a:defRPr sz="1500" b="0" i="0" u="none" cap="none">
                <a:solidFill>
                  <a:srgbClr val="000000"/>
                </a:solidFill>
                <a:latin typeface="+mn-lt"/>
              </a:defRPr>
            </a:lvl2pPr>
            <a:lvl3pPr marL="685732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3pPr>
            <a:lvl4pPr marL="914309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4pPr>
            <a:lvl5pPr marL="1142886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add text</a:t>
            </a:r>
            <a:endParaRPr lang="en-GB" dirty="0"/>
          </a:p>
        </p:txBody>
      </p:sp>
      <p:sp>
        <p:nvSpPr>
          <p:cNvPr id="29" name="Plassholder for tekst 7">
            <a:extLst>
              <a:ext uri="{FF2B5EF4-FFF2-40B4-BE49-F238E27FC236}">
                <a16:creationId xmlns:a16="http://schemas.microsoft.com/office/drawing/2014/main" id="{7F7D6B32-4E74-D854-D0E2-BF25D5D0C68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80369" y="1746254"/>
            <a:ext cx="3048198" cy="64120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lnSpc>
                <a:spcPts val="252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None/>
              <a:defRPr sz="2100" b="0" i="0" u="none" cap="none">
                <a:solidFill>
                  <a:srgbClr val="7800F0"/>
                </a:solidFill>
                <a:latin typeface="Maison Neue Bold" panose="02000000000000000000" pitchFamily="50" charset="0"/>
              </a:defRPr>
            </a:lvl1pPr>
            <a:lvl2pPr marL="228578" indent="0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None/>
              <a:defRPr sz="1500" b="0" i="0" u="none" cap="none">
                <a:solidFill>
                  <a:srgbClr val="000000"/>
                </a:solidFill>
                <a:latin typeface="+mn-lt"/>
              </a:defRPr>
            </a:lvl2pPr>
            <a:lvl3pPr marL="685732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3pPr>
            <a:lvl4pPr marL="914309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4pPr>
            <a:lvl5pPr marL="1142886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5pPr>
          </a:lstStyle>
          <a:p>
            <a:pPr lvl="0"/>
            <a:r>
              <a:rPr lang="en-GB"/>
              <a:t>Heading</a:t>
            </a:r>
            <a:endParaRPr lang="en-GB" dirty="0"/>
          </a:p>
        </p:txBody>
      </p:sp>
      <p:sp>
        <p:nvSpPr>
          <p:cNvPr id="5" name="Plassholder for bunntekst 5">
            <a:extLst>
              <a:ext uri="{FF2B5EF4-FFF2-40B4-BE49-F238E27FC236}">
                <a16:creationId xmlns:a16="http://schemas.microsoft.com/office/drawing/2014/main" id="{2BE8A68F-8C2A-83D4-85DC-15C4F020E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64026" y="6327500"/>
            <a:ext cx="5063949" cy="153889"/>
          </a:xfrm>
        </p:spPr>
        <p:txBody>
          <a:bodyPr lIns="0" tIns="0" rIns="0" bIns="0"/>
          <a:lstStyle/>
          <a:p>
            <a:r>
              <a:rPr lang="en-GB"/>
              <a:t>Name of unit / faculty / department / presentation</a:t>
            </a:r>
          </a:p>
        </p:txBody>
      </p:sp>
      <p:sp>
        <p:nvSpPr>
          <p:cNvPr id="12" name="Plassholder for tekst 6">
            <a:extLst>
              <a:ext uri="{FF2B5EF4-FFF2-40B4-BE49-F238E27FC236}">
                <a16:creationId xmlns:a16="http://schemas.microsoft.com/office/drawing/2014/main" id="{A09AF0C2-5D04-FAF6-1366-310CCC3A793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62139" y="2590106"/>
            <a:ext cx="3048198" cy="19050"/>
          </a:xfrm>
          <a:prstGeom prst="rect">
            <a:avLst/>
          </a:prstGeom>
          <a:solidFill>
            <a:schemeClr val="accent6"/>
          </a:solidFill>
        </p:spPr>
        <p:txBody>
          <a:bodyPr lIns="91440" tIns="45720" rIns="91440" bIns="45720"/>
          <a:lstStyle>
            <a:lvl1pPr marL="0" indent="0">
              <a:buNone/>
              <a:defRPr sz="1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28577" indent="0">
              <a:buNone/>
              <a:defRPr sz="100"/>
            </a:lvl2pPr>
            <a:lvl3pPr marL="457154" indent="0">
              <a:buNone/>
              <a:defRPr sz="100"/>
            </a:lvl3pPr>
            <a:lvl4pPr marL="685731" indent="0">
              <a:buNone/>
              <a:defRPr sz="100"/>
            </a:lvl4pPr>
            <a:lvl5pPr marL="914309" indent="0">
              <a:buNone/>
              <a:defRPr sz="100"/>
            </a:lvl5pPr>
          </a:lstStyle>
          <a:p>
            <a:pPr lvl="0"/>
            <a:r>
              <a:rPr lang="en-GB"/>
              <a:t> </a:t>
            </a:r>
            <a:endParaRPr lang="en-GB" dirty="0"/>
          </a:p>
        </p:txBody>
      </p:sp>
      <p:sp>
        <p:nvSpPr>
          <p:cNvPr id="15" name="Plassholder for tekst 6">
            <a:extLst>
              <a:ext uri="{FF2B5EF4-FFF2-40B4-BE49-F238E27FC236}">
                <a16:creationId xmlns:a16="http://schemas.microsoft.com/office/drawing/2014/main" id="{7EFE1079-4D2E-EC56-3B48-AFFCDEBA3FD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572869" y="2590106"/>
            <a:ext cx="3048198" cy="19050"/>
          </a:xfrm>
          <a:prstGeom prst="rect">
            <a:avLst/>
          </a:prstGeom>
          <a:solidFill>
            <a:srgbClr val="FF6202"/>
          </a:solidFill>
        </p:spPr>
        <p:txBody>
          <a:bodyPr lIns="91440" tIns="45720" rIns="91440" bIns="45720"/>
          <a:lstStyle>
            <a:lvl1pPr marL="0" indent="0">
              <a:buNone/>
              <a:defRPr sz="1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28577" indent="0">
              <a:buNone/>
              <a:defRPr sz="100"/>
            </a:lvl2pPr>
            <a:lvl3pPr marL="457154" indent="0">
              <a:buNone/>
              <a:defRPr sz="100"/>
            </a:lvl3pPr>
            <a:lvl4pPr marL="685731" indent="0">
              <a:buNone/>
              <a:defRPr sz="100"/>
            </a:lvl4pPr>
            <a:lvl5pPr marL="914309" indent="0">
              <a:buNone/>
              <a:defRPr sz="100"/>
            </a:lvl5pPr>
          </a:lstStyle>
          <a:p>
            <a:pPr lvl="0"/>
            <a:r>
              <a:rPr lang="en-GB"/>
              <a:t> </a:t>
            </a:r>
            <a:endParaRPr lang="en-GB" dirty="0"/>
          </a:p>
        </p:txBody>
      </p:sp>
      <p:sp>
        <p:nvSpPr>
          <p:cNvPr id="19" name="Plassholder for tekst 6">
            <a:extLst>
              <a:ext uri="{FF2B5EF4-FFF2-40B4-BE49-F238E27FC236}">
                <a16:creationId xmlns:a16="http://schemas.microsoft.com/office/drawing/2014/main" id="{432A862F-E549-D9F6-AF07-40BAE1A3413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380369" y="2590106"/>
            <a:ext cx="3048198" cy="19050"/>
          </a:xfrm>
          <a:prstGeom prst="rect">
            <a:avLst/>
          </a:prstGeom>
          <a:solidFill>
            <a:schemeClr val="dk2"/>
          </a:solidFill>
        </p:spPr>
        <p:txBody>
          <a:bodyPr lIns="91440" tIns="45720" rIns="91440" bIns="45720"/>
          <a:lstStyle>
            <a:lvl1pPr marL="0" indent="0">
              <a:buNone/>
              <a:defRPr sz="1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28577" indent="0">
              <a:buNone/>
              <a:defRPr sz="100"/>
            </a:lvl2pPr>
            <a:lvl3pPr marL="457154" indent="0">
              <a:buNone/>
              <a:defRPr sz="100"/>
            </a:lvl3pPr>
            <a:lvl4pPr marL="685731" indent="0">
              <a:buNone/>
              <a:defRPr sz="100"/>
            </a:lvl4pPr>
            <a:lvl5pPr marL="914309" indent="0">
              <a:buNone/>
              <a:defRPr sz="100"/>
            </a:lvl5pPr>
          </a:lstStyle>
          <a:p>
            <a:pPr lvl="0"/>
            <a:r>
              <a:rPr lang="en-GB"/>
              <a:t> 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407545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image" Target="../media/image2.sv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ittel 1">
            <a:extLst>
              <a:ext uri="{FF2B5EF4-FFF2-40B4-BE49-F238E27FC236}">
                <a16:creationId xmlns:a16="http://schemas.microsoft.com/office/drawing/2014/main" id="{65B2ACF1-FF09-CADB-2BF2-4244776682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609" y="506268"/>
            <a:ext cx="9145738" cy="1077218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/>
          <a:p>
            <a:r>
              <a:rPr lang="en-GB"/>
              <a:t>Click to add a title</a:t>
            </a:r>
            <a:endParaRPr lang="en-GB" dirty="0"/>
          </a:p>
        </p:txBody>
      </p:sp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54AABBF2-CF9F-F018-E522-F2044C4F79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1609" y="2034988"/>
            <a:ext cx="9145739" cy="37761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/>
              <a:t>Click to add text</a:t>
            </a:r>
          </a:p>
          <a:p>
            <a:pPr lvl="1"/>
            <a:r>
              <a:rPr lang="en-GB"/>
              <a:t>Andre nivå</a:t>
            </a:r>
          </a:p>
          <a:p>
            <a:pPr lvl="2"/>
            <a:r>
              <a:rPr lang="en-GB"/>
              <a:t>Tredje nivå</a:t>
            </a:r>
          </a:p>
          <a:p>
            <a:pPr lvl="3"/>
            <a:r>
              <a:rPr lang="en-GB"/>
              <a:t>Fjerde nivå</a:t>
            </a:r>
          </a:p>
          <a:p>
            <a:pPr lvl="4"/>
            <a:r>
              <a:rPr lang="en-GB"/>
              <a:t>Femte nivå</a:t>
            </a:r>
            <a:endParaRPr lang="en-GB" dirty="0"/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B3FF67F4-FE10-ACFC-ADDA-335A7B6E4E0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0" y="-105292"/>
            <a:ext cx="2743200" cy="15389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l">
              <a:lnSpc>
                <a:spcPct val="100000"/>
              </a:lnSpc>
              <a:defRPr sz="100">
                <a:solidFill>
                  <a:schemeClr val="dk1"/>
                </a:solidFill>
              </a:defRPr>
            </a:lvl1pPr>
          </a:lstStyle>
          <a:p>
            <a:fld id="{E84139B6-BBF0-4456-9364-245254770DA1}" type="datetime1">
              <a:rPr lang="en-GB" smtClean="0"/>
              <a:t>04/12/2023</a:t>
            </a:fld>
            <a:endParaRPr lang="en-GB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72896FC8-091B-2CD0-2C3C-E0FBA6C066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64026" y="6327500"/>
            <a:ext cx="5063949" cy="15388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lnSpc>
                <a:spcPts val="1200"/>
              </a:lnSpc>
              <a:defRPr sz="1000">
                <a:solidFill>
                  <a:schemeClr val="dk1"/>
                </a:solidFill>
              </a:defRPr>
            </a:lvl1pPr>
          </a:lstStyle>
          <a:p>
            <a:r>
              <a:rPr lang="en-GB"/>
              <a:t>Name of unit / faculty / department / presentation</a:t>
            </a:r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8D6A1866-597C-67FF-F7CE-09CFFEF8C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96189" y="6327500"/>
            <a:ext cx="1223303" cy="15388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lnSpc>
                <a:spcPts val="1200"/>
              </a:lnSpc>
              <a:defRPr sz="1000">
                <a:solidFill>
                  <a:schemeClr val="dk1"/>
                </a:solidFill>
              </a:defRPr>
            </a:lvl1pPr>
          </a:lstStyle>
          <a:p>
            <a:fld id="{47CD8151-C4D7-4C88-B1BA-29C2945422F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lastID" hidden="1">
            <a:extLst>
              <a:ext uri="{FF2B5EF4-FFF2-40B4-BE49-F238E27FC236}">
                <a16:creationId xmlns:a16="http://schemas.microsoft.com/office/drawing/2014/main" id="{10460A54-0FF6-F956-6950-FA866AE9EDFA}"/>
              </a:ext>
            </a:extLst>
          </p:cNvPr>
          <p:cNvSpPr/>
          <p:nvPr userDrawn="1"/>
        </p:nvSpPr>
        <p:spPr>
          <a:xfrm>
            <a:off x="670561" y="-731520"/>
            <a:ext cx="1260137" cy="2901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/>
              <a:t>sisteside2</a:t>
            </a:r>
          </a:p>
        </p:txBody>
      </p:sp>
      <p:pic>
        <p:nvPicPr>
          <p:cNvPr id="10" name="Grafikk 9">
            <a:extLst>
              <a:ext uri="{FF2B5EF4-FFF2-40B4-BE49-F238E27FC236}">
                <a16:creationId xmlns:a16="http://schemas.microsoft.com/office/drawing/2014/main" id="{5C43F2A0-F65E-EF1E-7FDD-8E69424858C3}"/>
              </a:ext>
            </a:extLst>
          </p:cNvPr>
          <p:cNvPicPr>
            <a:picLocks noChangeAspect="1"/>
          </p:cNvPicPr>
          <p:nvPr userDrawn="1"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571609" y="6131820"/>
            <a:ext cx="1793538" cy="313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73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710" r:id="rId10"/>
    <p:sldLayoutId id="2147483691" r:id="rId11"/>
    <p:sldLayoutId id="2147483692" r:id="rId12"/>
    <p:sldLayoutId id="2147483693" r:id="rId13"/>
    <p:sldLayoutId id="2147483694" r:id="rId14"/>
    <p:sldLayoutId id="2147483695" r:id="rId15"/>
    <p:sldLayoutId id="2147483696" r:id="rId16"/>
    <p:sldLayoutId id="2147483697" r:id="rId17"/>
    <p:sldLayoutId id="2147483698" r:id="rId18"/>
    <p:sldLayoutId id="2147483699" r:id="rId19"/>
    <p:sldLayoutId id="2147483700" r:id="rId20"/>
    <p:sldLayoutId id="2147483701" r:id="rId21"/>
    <p:sldLayoutId id="2147483702" r:id="rId22"/>
    <p:sldLayoutId id="2147483703" r:id="rId23"/>
    <p:sldLayoutId id="2147483704" r:id="rId24"/>
    <p:sldLayoutId id="2147483705" r:id="rId25"/>
    <p:sldLayoutId id="2147483706" r:id="rId26"/>
    <p:sldLayoutId id="2147483707" r:id="rId27"/>
    <p:sldLayoutId id="2147483708" r:id="rId28"/>
    <p:sldLayoutId id="2147483709" r:id="rId29"/>
  </p:sldLayoutIdLst>
  <p:hf sldNum="0" hdr="0" ftr="0" dt="0"/>
  <p:txStyles>
    <p:titleStyle>
      <a:lvl1pPr algn="l" defTabSz="914310" rtl="0" eaLnBrk="1" latinLnBrk="0" hangingPunct="1">
        <a:lnSpc>
          <a:spcPts val="42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78" indent="-228578" algn="l" defTabSz="914310" rtl="0" eaLnBrk="1" latinLnBrk="0" hangingPunct="1">
        <a:lnSpc>
          <a:spcPts val="2660"/>
        </a:lnSpc>
        <a:spcBef>
          <a:spcPts val="2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54" indent="-228578" algn="l" defTabSz="914310" rtl="0" eaLnBrk="1" latinLnBrk="0" hangingPunct="1">
        <a:lnSpc>
          <a:spcPts val="2660"/>
        </a:lnSpc>
        <a:spcBef>
          <a:spcPts val="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85732" indent="-228578" algn="l" defTabSz="914310" rtl="0" eaLnBrk="1" latinLnBrk="0" hangingPunct="1">
        <a:lnSpc>
          <a:spcPts val="2660"/>
        </a:lnSpc>
        <a:spcBef>
          <a:spcPts val="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914309" indent="-228578" algn="l" defTabSz="914310" rtl="0" eaLnBrk="1" latinLnBrk="0" hangingPunct="1">
        <a:lnSpc>
          <a:spcPts val="2660"/>
        </a:lnSpc>
        <a:spcBef>
          <a:spcPts val="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142886" indent="-228578" algn="l" defTabSz="914310" rtl="0" eaLnBrk="1" latinLnBrk="0" hangingPunct="1">
        <a:lnSpc>
          <a:spcPts val="2660"/>
        </a:lnSpc>
        <a:spcBef>
          <a:spcPts val="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350" indent="-228578" algn="l" defTabSz="91431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04" indent="-228578" algn="l" defTabSz="91431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658" indent="-228578" algn="l" defTabSz="91431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812" indent="-228578" algn="l" defTabSz="91431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31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54" algn="l" defTabSz="91431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10" algn="l" defTabSz="91431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64" algn="l" defTabSz="91431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18" algn="l" defTabSz="91431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72" algn="l" defTabSz="91431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26" algn="l" defTabSz="91431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80" algn="l" defTabSz="91431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34" algn="l" defTabSz="91431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33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pxhere.com/en/photo/1072527" TargetMode="External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1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480.png"/><Relationship Id="rId4" Type="http://schemas.openxmlformats.org/officeDocument/2006/relationships/image" Target="../media/image1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19.png"/><Relationship Id="rId4" Type="http://schemas.openxmlformats.org/officeDocument/2006/relationships/image" Target="../media/image5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ssholder for tekst 8">
            <a:extLst>
              <a:ext uri="{FF2B5EF4-FFF2-40B4-BE49-F238E27FC236}">
                <a16:creationId xmlns:a16="http://schemas.microsoft.com/office/drawing/2014/main" id="{32A327A2-DD42-13B1-CA8E-57084C17E78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ssholder for tekst 6">
            <a:extLst>
              <a:ext uri="{FF2B5EF4-FFF2-40B4-BE49-F238E27FC236}">
                <a16:creationId xmlns:a16="http://schemas.microsoft.com/office/drawing/2014/main" id="{5A69D264-D39C-D8B0-3017-50A338AB7D4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ssholder for tekst 5">
            <a:extLst>
              <a:ext uri="{FF2B5EF4-FFF2-40B4-BE49-F238E27FC236}">
                <a16:creationId xmlns:a16="http://schemas.microsoft.com/office/drawing/2014/main" id="{0E49B182-E402-A0F8-7813-671EB1B6B16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Tittel 2">
            <a:extLst>
              <a:ext uri="{FF2B5EF4-FFF2-40B4-BE49-F238E27FC236}">
                <a16:creationId xmlns:a16="http://schemas.microsoft.com/office/drawing/2014/main" id="{FDE013CC-95C0-173D-D851-B605EC66A5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1609" y="1564482"/>
            <a:ext cx="7240383" cy="2099852"/>
          </a:xfrm>
        </p:spPr>
        <p:txBody>
          <a:bodyPr/>
          <a:lstStyle/>
          <a:p>
            <a:r>
              <a:rPr lang="en-US" dirty="0"/>
              <a:t>Advanced Control Implementations with</a:t>
            </a:r>
            <a:br>
              <a:rPr lang="en-US" dirty="0"/>
            </a:br>
            <a:r>
              <a:rPr lang="en-US" dirty="0"/>
              <a:t>Modelica</a:t>
            </a:r>
            <a:endParaRPr lang="en-GB" dirty="0"/>
          </a:p>
        </p:txBody>
      </p:sp>
      <p:sp>
        <p:nvSpPr>
          <p:cNvPr id="4" name="Undertittel 3">
            <a:extLst>
              <a:ext uri="{FF2B5EF4-FFF2-40B4-BE49-F238E27FC236}">
                <a16:creationId xmlns:a16="http://schemas.microsoft.com/office/drawing/2014/main" id="{0BA46FAF-672A-D322-BBB9-E57A06D9B2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1609" y="3954462"/>
            <a:ext cx="3435574" cy="1901215"/>
          </a:xfrm>
        </p:spPr>
        <p:txBody>
          <a:bodyPr/>
          <a:lstStyle/>
          <a:p>
            <a:r>
              <a:rPr lang="en-US" dirty="0"/>
              <a:t>FMH606 Master’s Thesis 2023</a:t>
            </a:r>
            <a:br>
              <a:rPr lang="en-US" dirty="0"/>
            </a:br>
            <a:r>
              <a:rPr lang="en-US" dirty="0"/>
              <a:t>Industrial IT and Automation</a:t>
            </a:r>
            <a:br>
              <a:rPr lang="en-US" dirty="0"/>
            </a:br>
            <a:r>
              <a:rPr lang="en-GB" dirty="0"/>
              <a:t>Carl Magnus Bøe</a:t>
            </a:r>
            <a:br>
              <a:rPr lang="en-GB" dirty="0"/>
            </a:br>
            <a:br>
              <a:rPr lang="en-US" dirty="0"/>
            </a:br>
            <a:r>
              <a:rPr lang="en-US" dirty="0"/>
              <a:t>Supervisor USN: Finn Haugen</a:t>
            </a:r>
            <a:br>
              <a:rPr lang="en-US" dirty="0"/>
            </a:br>
            <a:r>
              <a:rPr lang="en-US" dirty="0"/>
              <a:t>Supervisor Yara: Anushka </a:t>
            </a:r>
            <a:r>
              <a:rPr lang="en-US" dirty="0" err="1"/>
              <a:t>Perera</a:t>
            </a:r>
            <a:endParaRPr lang="en-US"/>
          </a:p>
        </p:txBody>
      </p:sp>
      <p:sp>
        <p:nvSpPr>
          <p:cNvPr id="5" name="Plassholder for tekst 4">
            <a:extLst>
              <a:ext uri="{FF2B5EF4-FFF2-40B4-BE49-F238E27FC236}">
                <a16:creationId xmlns:a16="http://schemas.microsoft.com/office/drawing/2014/main" id="{91FE5200-ACE9-6740-0891-B8262CA6A2B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DEC2CEAD-90A4-CCAF-44C3-635D9E2CC0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8B54F-A083-4AD5-9610-3A9FE30EFAAF}" type="datetime1">
              <a:rPr lang="en-GB" smtClean="0"/>
              <a:t>04/12/2023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84489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6A90C-FCE1-7E7F-950C-C1DC507C6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Calling External C Code in Modelica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EDB1E9-B7E8-676C-4CC5-CAF2C0F92C44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/>
              <a:t>Based on Modelica function</a:t>
            </a:r>
          </a:p>
        </p:txBody>
      </p:sp>
      <p:pic>
        <p:nvPicPr>
          <p:cNvPr id="5" name="Content Placeholder 6" descr="A diagram of a function&#10;&#10;Description automatically generated">
            <a:extLst>
              <a:ext uri="{FF2B5EF4-FFF2-40B4-BE49-F238E27FC236}">
                <a16:creationId xmlns:a16="http://schemas.microsoft.com/office/drawing/2014/main" id="{994C009B-DBE9-6852-962B-107AC2DF83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608" y="1857519"/>
            <a:ext cx="7487097" cy="1959408"/>
          </a:xfrm>
          <a:prstGeom prst="rect">
            <a:avLst/>
          </a:prstGeom>
        </p:spPr>
      </p:pic>
      <p:pic>
        <p:nvPicPr>
          <p:cNvPr id="6" name="Picture Placeholder 4" descr="A computer screen shot of a diagram&#10;&#10;Description automatically generated">
            <a:extLst>
              <a:ext uri="{FF2B5EF4-FFF2-40B4-BE49-F238E27FC236}">
                <a16:creationId xmlns:a16="http://schemas.microsoft.com/office/drawing/2014/main" id="{BEE7F06A-FC1C-5D30-F6C6-17E6D2DAAC7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3" t="-1" r="3198" b="4"/>
          <a:stretch/>
        </p:blipFill>
        <p:spPr>
          <a:xfrm>
            <a:off x="7003003" y="3087416"/>
            <a:ext cx="4617389" cy="326431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760965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6A90C-FCE1-7E7F-950C-C1DC507C6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Calling External C Code in Modelica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EDB1E9-B7E8-676C-4CC5-CAF2C0F92C44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/>
              <a:t>Based on use of external objects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2D21739-C22C-290C-D612-0D82FAE859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* Error in interaction diagram is corrected in this version</a:t>
            </a:r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EDF7E71-CF01-6CD6-1368-409CCF9CE2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5559" y="1401816"/>
            <a:ext cx="8560882" cy="4743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1568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6A90C-FCE1-7E7F-950C-C1DC507C6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Calling External C Code in Modelica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EDB1E9-B7E8-676C-4CC5-CAF2C0F92C44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/>
              <a:t>Results</a:t>
            </a:r>
          </a:p>
        </p:txBody>
      </p:sp>
      <p:pic>
        <p:nvPicPr>
          <p:cNvPr id="5" name="Content Placeholder 5" descr="A graph with different colored lines&#10;&#10;Description automatically generated">
            <a:extLst>
              <a:ext uri="{FF2B5EF4-FFF2-40B4-BE49-F238E27FC236}">
                <a16:creationId xmlns:a16="http://schemas.microsoft.com/office/drawing/2014/main" id="{6580B52D-B5F1-53A4-0EF6-2366995BC4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592" y="2035175"/>
            <a:ext cx="5135753" cy="3776663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</p:pic>
      <p:pic>
        <p:nvPicPr>
          <p:cNvPr id="6" name="Content Placeholder 7" descr="A diagram with red and green lines&#10;&#10;Description automatically generated">
            <a:extLst>
              <a:ext uri="{FF2B5EF4-FFF2-40B4-BE49-F238E27FC236}">
                <a16:creationId xmlns:a16="http://schemas.microsoft.com/office/drawing/2014/main" id="{1CE5448B-E3D1-FC88-768B-ED327C65DE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6814" y="2483212"/>
            <a:ext cx="5330825" cy="2880588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754373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A896F0-E2F3-5902-7E83-674B51C8C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NLopt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A2D449-F8E5-CA3B-743D-8FF58345E6B2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/>
              <a:t>Overview</a:t>
            </a:r>
          </a:p>
        </p:txBody>
      </p:sp>
      <p:pic>
        <p:nvPicPr>
          <p:cNvPr id="5" name="Picture 4" descr="A graph with a blue line&#10;&#10;Description automatically generated">
            <a:extLst>
              <a:ext uri="{FF2B5EF4-FFF2-40B4-BE49-F238E27FC236}">
                <a16:creationId xmlns:a16="http://schemas.microsoft.com/office/drawing/2014/main" id="{133BAE5F-5D15-BC74-204E-0199291A330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12" t="8353" r="8910" b="3780"/>
          <a:stretch/>
        </p:blipFill>
        <p:spPr>
          <a:xfrm>
            <a:off x="4628950" y="2915151"/>
            <a:ext cx="2934099" cy="2292081"/>
          </a:xfrm>
          <a:prstGeom prst="rect">
            <a:avLst/>
          </a:prstGeom>
          <a:ln>
            <a:solidFill>
              <a:srgbClr val="FFC000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7C63F8E-98E8-123D-A003-510525FD1652}"/>
              </a:ext>
            </a:extLst>
          </p:cNvPr>
          <p:cNvSpPr/>
          <p:nvPr/>
        </p:nvSpPr>
        <p:spPr>
          <a:xfrm>
            <a:off x="679531" y="2915152"/>
            <a:ext cx="2719105" cy="2292081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D5ED25-E396-E4D3-07DC-3DF34C6D359E}"/>
              </a:ext>
            </a:extLst>
          </p:cNvPr>
          <p:cNvSpPr txBox="1"/>
          <p:nvPr/>
        </p:nvSpPr>
        <p:spPr>
          <a:xfrm>
            <a:off x="679531" y="2915151"/>
            <a:ext cx="271910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>
                <a:solidFill>
                  <a:srgbClr val="0070C0"/>
                </a:solidFill>
              </a:rPr>
              <a:t>NLopt</a:t>
            </a:r>
            <a:endParaRPr lang="en-US" sz="4400">
              <a:solidFill>
                <a:srgbClr val="0070C0"/>
              </a:solidFill>
            </a:endParaRPr>
          </a:p>
          <a:p>
            <a:pPr algn="ctr"/>
            <a:r>
              <a:rPr lang="en-US" sz="6000">
                <a:solidFill>
                  <a:srgbClr val="0070C0"/>
                </a:solidFill>
              </a:rPr>
              <a:t>Version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7F101B1-96EC-CF92-BB79-D8B811EA6BD7}"/>
              </a:ext>
            </a:extLst>
          </p:cNvPr>
          <p:cNvSpPr/>
          <p:nvPr/>
        </p:nvSpPr>
        <p:spPr>
          <a:xfrm>
            <a:off x="8327323" y="1772577"/>
            <a:ext cx="3384375" cy="954620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23544">
              <a:spcAft>
                <a:spcPts val="600"/>
              </a:spcAft>
            </a:pPr>
            <a:r>
              <a:rPr lang="en-US" sz="1616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Examples of solving a multivariate optimization problem in OpenModelica by calling a NLopt function in C</a:t>
            </a:r>
            <a:endParaRPr lang="en-US" sz="1600">
              <a:solidFill>
                <a:sysClr val="windowText" lastClr="000000"/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4BA5D312-35A9-1B62-48E8-30E075C75154}"/>
              </a:ext>
            </a:extLst>
          </p:cNvPr>
          <p:cNvSpPr/>
          <p:nvPr/>
        </p:nvSpPr>
        <p:spPr>
          <a:xfrm>
            <a:off x="4340713" y="1766822"/>
            <a:ext cx="3384376" cy="954620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23544">
              <a:spcAft>
                <a:spcPts val="600"/>
              </a:spcAft>
            </a:pPr>
            <a:r>
              <a:rPr lang="en-US" sz="1616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Examples of solving a univariate optimization problem in OpenModelica by calling a NLopt function in C</a:t>
            </a:r>
            <a:endParaRPr lang="en-US" sz="1600">
              <a:solidFill>
                <a:sysClr val="windowText" lastClr="000000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7179E5E-13F5-B5D9-DD62-CA62E6B179F9}"/>
              </a:ext>
            </a:extLst>
          </p:cNvPr>
          <p:cNvSpPr/>
          <p:nvPr/>
        </p:nvSpPr>
        <p:spPr>
          <a:xfrm>
            <a:off x="354104" y="1766822"/>
            <a:ext cx="3384376" cy="954620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23544">
              <a:spcAft>
                <a:spcPts val="600"/>
              </a:spcAft>
            </a:pPr>
            <a:r>
              <a:rPr lang="en-US" sz="1616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Basic exa</a:t>
            </a:r>
            <a:r>
              <a:rPr lang="en-US" sz="1616">
                <a:solidFill>
                  <a:sysClr val="windowText" lastClr="000000"/>
                </a:solidFill>
              </a:rPr>
              <a:t>mple for calling external C functions in NLopt from OpenModelica and returning values to OpenModelica</a:t>
            </a:r>
            <a:endParaRPr lang="en-US" sz="1600">
              <a:solidFill>
                <a:sysClr val="windowText" lastClr="000000"/>
              </a:solidFill>
            </a:endParaRPr>
          </a:p>
        </p:txBody>
      </p:sp>
      <p:pic>
        <p:nvPicPr>
          <p:cNvPr id="11" name="Picture 10" descr="A graph on a screen&#10;&#10;Description automatically generated">
            <a:extLst>
              <a:ext uri="{FF2B5EF4-FFF2-40B4-BE49-F238E27FC236}">
                <a16:creationId xmlns:a16="http://schemas.microsoft.com/office/drawing/2014/main" id="{ECD78D02-F64A-7DA1-5008-177664DD3D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1030" y="2813724"/>
            <a:ext cx="2456960" cy="2494934"/>
          </a:xfrm>
          <a:prstGeom prst="rect">
            <a:avLst/>
          </a:prstGeom>
          <a:ln>
            <a:solidFill>
              <a:srgbClr val="FFC000"/>
            </a:solidFill>
          </a:ln>
        </p:spPr>
      </p:pic>
    </p:spTree>
    <p:extLst>
      <p:ext uri="{BB962C8B-B14F-4D97-AF65-F5344CB8AC3E}">
        <p14:creationId xmlns:p14="http://schemas.microsoft.com/office/powerpoint/2010/main" val="2469892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A896F0-E2F3-5902-7E83-674B51C8C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NLopt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A2D449-F8E5-CA3B-743D-8FF58345E6B2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/>
              <a:t>Multivariate optimization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CE9A1FE-A243-82C6-6003-F22945699050}"/>
                  </a:ext>
                </a:extLst>
              </p:cNvPr>
              <p:cNvSpPr txBox="1"/>
              <p:nvPr/>
            </p:nvSpPr>
            <p:spPr>
              <a:xfrm>
                <a:off x="4116419" y="1724424"/>
                <a:ext cx="395916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) = 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2</m:t>
                              </m:r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 + 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3</m:t>
                              </m:r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 + 3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CE9A1FE-A243-82C6-6003-F229456990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6419" y="1724424"/>
                <a:ext cx="3959161" cy="276999"/>
              </a:xfrm>
              <a:prstGeom prst="rect">
                <a:avLst/>
              </a:prstGeom>
              <a:blipFill>
                <a:blip r:embed="rId2"/>
                <a:stretch>
                  <a:fillRect t="-4444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 descr="A graph on a screen&#10;&#10;Description automatically generated">
            <a:extLst>
              <a:ext uri="{FF2B5EF4-FFF2-40B4-BE49-F238E27FC236}">
                <a16:creationId xmlns:a16="http://schemas.microsoft.com/office/drawing/2014/main" id="{E6F6C0B2-B52D-C25B-0006-F4FADC7B4D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0097" y="2328862"/>
            <a:ext cx="3302806" cy="3353854"/>
          </a:xfrm>
          <a:prstGeom prst="rect">
            <a:avLst/>
          </a:prstGeom>
        </p:spPr>
      </p:pic>
      <p:pic>
        <p:nvPicPr>
          <p:cNvPr id="15" name="Picture 14" descr="A screenshot of a computer&#10;&#10;Description automatically generated">
            <a:extLst>
              <a:ext uri="{FF2B5EF4-FFF2-40B4-BE49-F238E27FC236}">
                <a16:creationId xmlns:a16="http://schemas.microsoft.com/office/drawing/2014/main" id="{D973D8BD-6CCE-8989-F0C9-622EF12CC8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9097" y="2878029"/>
            <a:ext cx="5425440" cy="2255520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1667143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1121E5-E43A-09FF-E752-4B4F35830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FMU of Air Heater in Python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8F7BD9-2679-352C-E4CF-34D6191E4121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/>
              <a:t>Overview</a:t>
            </a:r>
          </a:p>
        </p:txBody>
      </p:sp>
      <p:pic>
        <p:nvPicPr>
          <p:cNvPr id="6" name="Content Placeholder 4" descr="A diagram of a computer&#10;&#10;Description automatically generated with medium confidence">
            <a:extLst>
              <a:ext uri="{FF2B5EF4-FFF2-40B4-BE49-F238E27FC236}">
                <a16:creationId xmlns:a16="http://schemas.microsoft.com/office/drawing/2014/main" id="{000A2807-ED38-3392-0FFB-0CA1F0847B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206" y="1755911"/>
            <a:ext cx="9145588" cy="3523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3041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D50B82-69A7-937F-DD82-C17DAE20F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FMU of Air Heater in Python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E23233-2460-5528-F153-17429C3A9CC1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/>
              <a:t>Results</a:t>
            </a:r>
          </a:p>
        </p:txBody>
      </p:sp>
      <p:pic>
        <p:nvPicPr>
          <p:cNvPr id="6" name="Content Placeholder 5" descr="A graph of a function&#10;&#10;Description automatically generated with medium confidence">
            <a:extLst>
              <a:ext uri="{FF2B5EF4-FFF2-40B4-BE49-F238E27FC236}">
                <a16:creationId xmlns:a16="http://schemas.microsoft.com/office/drawing/2014/main" id="{A5BC1C3B-492A-1149-06E2-D0F8439D6B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620" y="2081145"/>
            <a:ext cx="5341938" cy="2832199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</p:pic>
      <p:pic>
        <p:nvPicPr>
          <p:cNvPr id="7" name="Content Placeholder 7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C1B2C1B9-C110-176C-7E72-B4D59B1E27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6208" y="2093951"/>
            <a:ext cx="5330825" cy="2806586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CFC333D-6AFC-ADC4-9014-170E6EA6C1B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7143" r="50196" b="837"/>
          <a:stretch/>
        </p:blipFill>
        <p:spPr>
          <a:xfrm>
            <a:off x="11508150" y="2081145"/>
            <a:ext cx="421481" cy="2788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274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E4748F-2B91-FBCF-A5F1-5F99AFF1D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FMU of Air Heater with PI-controller in Python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B7FB61-CA69-1231-E50C-4587BA5CCF89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/>
              <a:t>Overview</a:t>
            </a:r>
          </a:p>
        </p:txBody>
      </p: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FBE67188-5910-C626-741B-C7FBD13A908C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571608" y="2076704"/>
            <a:ext cx="5362093" cy="3734261"/>
          </a:xfrm>
        </p:spPr>
        <p:txBody>
          <a:bodyPr/>
          <a:lstStyle/>
          <a:p>
            <a:pPr>
              <a:lnSpc>
                <a:spcPts val="1500"/>
              </a:lnSpc>
            </a:pPr>
            <a:r>
              <a:rPr lang="en-US"/>
              <a:t>Set the FMU simulation parameters</a:t>
            </a:r>
          </a:p>
          <a:p>
            <a:pPr>
              <a:lnSpc>
                <a:spcPts val="1500"/>
              </a:lnSpc>
            </a:pPr>
            <a:r>
              <a:rPr lang="en-US"/>
              <a:t>Connect model value references to variables</a:t>
            </a:r>
          </a:p>
          <a:p>
            <a:pPr lvl="1">
              <a:lnSpc>
                <a:spcPct val="100000"/>
              </a:lnSpc>
            </a:pPr>
            <a:r>
              <a:rPr lang="en-US"/>
              <a:t>Enables get/set in simulation</a:t>
            </a:r>
          </a:p>
          <a:p>
            <a:pPr>
              <a:lnSpc>
                <a:spcPts val="1500"/>
              </a:lnSpc>
            </a:pPr>
            <a:r>
              <a:rPr lang="en-US"/>
              <a:t>Import the air heater FMU object</a:t>
            </a:r>
          </a:p>
          <a:p>
            <a:pPr>
              <a:lnSpc>
                <a:spcPts val="1500"/>
              </a:lnSpc>
            </a:pPr>
            <a:r>
              <a:rPr lang="en-US"/>
              <a:t>Set initial values for the set values</a:t>
            </a:r>
          </a:p>
          <a:p>
            <a:pPr>
              <a:lnSpc>
                <a:spcPts val="1500"/>
              </a:lnSpc>
            </a:pPr>
            <a:r>
              <a:rPr lang="en-US"/>
              <a:t>Simulate system with </a:t>
            </a:r>
            <a:r>
              <a:rPr lang="en-US" err="1"/>
              <a:t>doStep</a:t>
            </a:r>
            <a:r>
              <a:rPr lang="en-US"/>
              <a:t>()</a:t>
            </a:r>
          </a:p>
          <a:p>
            <a:pPr>
              <a:lnSpc>
                <a:spcPts val="1500"/>
              </a:lnSpc>
            </a:pPr>
            <a:r>
              <a:rPr lang="en-US"/>
              <a:t>Get and set variables for each timestep in simulation</a:t>
            </a:r>
          </a:p>
        </p:txBody>
      </p:sp>
      <p:pic>
        <p:nvPicPr>
          <p:cNvPr id="6" name="Chart Placeholder 5">
            <a:extLst>
              <a:ext uri="{FF2B5EF4-FFF2-40B4-BE49-F238E27FC236}">
                <a16:creationId xmlns:a16="http://schemas.microsoft.com/office/drawing/2014/main" id="{B5F779D9-B938-A80F-D645-CD6E47BB758D}"/>
              </a:ext>
            </a:extLst>
          </p:cNvPr>
          <p:cNvPicPr>
            <a:picLocks noGrp="1" noChangeAspect="1"/>
          </p:cNvPicPr>
          <p:nvPr>
            <p:ph type="chart" sz="quarter" idx="15"/>
          </p:nvPr>
        </p:nvPicPr>
        <p:blipFill>
          <a:blip r:embed="rId2"/>
          <a:stretch>
            <a:fillRect/>
          </a:stretch>
        </p:blipFill>
        <p:spPr>
          <a:xfrm>
            <a:off x="7390469" y="2438314"/>
            <a:ext cx="3124471" cy="1981372"/>
          </a:xfrm>
          <a:prstGeom prst="rect">
            <a:avLst/>
          </a:prstGeom>
          <a:noFill/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12CB0CE-5884-55B2-02D4-1FB4CA0B8094}"/>
              </a:ext>
            </a:extLst>
          </p:cNvPr>
          <p:cNvSpPr txBox="1"/>
          <p:nvPr/>
        </p:nvSpPr>
        <p:spPr>
          <a:xfrm>
            <a:off x="544523" y="1462442"/>
            <a:ext cx="53891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u="sng"/>
              <a:t>Python - FMPy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09D473-BAE1-4B6A-27A5-ADC69AE2F336}"/>
              </a:ext>
            </a:extLst>
          </p:cNvPr>
          <p:cNvSpPr txBox="1"/>
          <p:nvPr/>
        </p:nvSpPr>
        <p:spPr>
          <a:xfrm>
            <a:off x="6258116" y="1462442"/>
            <a:ext cx="53891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u="sng"/>
              <a:t>OpenModelica</a:t>
            </a:r>
          </a:p>
        </p:txBody>
      </p:sp>
    </p:spTree>
    <p:extLst>
      <p:ext uri="{BB962C8B-B14F-4D97-AF65-F5344CB8AC3E}">
        <p14:creationId xmlns:p14="http://schemas.microsoft.com/office/powerpoint/2010/main" val="1407816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ADFDBF-15B5-543E-6FC3-F0428CF4A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FMU of Air Heater with PI-controller in Python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E3225B-7E10-5387-E831-AB13C81CFDD2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/>
              <a:t>Results</a:t>
            </a:r>
          </a:p>
        </p:txBody>
      </p:sp>
      <p:pic>
        <p:nvPicPr>
          <p:cNvPr id="6" name="Content Placeholder 5" descr="A graph with lines and numbers&#10;&#10;Description automatically generated">
            <a:extLst>
              <a:ext uri="{FF2B5EF4-FFF2-40B4-BE49-F238E27FC236}">
                <a16:creationId xmlns:a16="http://schemas.microsoft.com/office/drawing/2014/main" id="{778EB291-6513-D1A2-6AC8-4DDD4A33AF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609" y="2353764"/>
            <a:ext cx="5246395" cy="3168000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</p:pic>
      <p:pic>
        <p:nvPicPr>
          <p:cNvPr id="7" name="Content Placeholder 9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C83100D4-C211-7320-7810-3DAAAC527D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2253" y="2461764"/>
            <a:ext cx="5639034" cy="2952000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6673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D8DD1-D761-BA61-C8AE-B0ABA4DB4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FMU of Air Heater with PI-controller in Python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D06801-0F36-A35C-9A49-4BE5290C8E9E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/>
              <a:t>Measures</a:t>
            </a:r>
          </a:p>
        </p:txBody>
      </p:sp>
      <p:pic>
        <p:nvPicPr>
          <p:cNvPr id="6" name="Content Placeholder 7">
            <a:extLst>
              <a:ext uri="{FF2B5EF4-FFF2-40B4-BE49-F238E27FC236}">
                <a16:creationId xmlns:a16="http://schemas.microsoft.com/office/drawing/2014/main" id="{33D6C269-34CD-79C8-208D-41E8285770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975" y="2740097"/>
            <a:ext cx="5341938" cy="1377805"/>
          </a:xfrm>
          <a:prstGeom prst="rect">
            <a:avLst/>
          </a:prstGeom>
        </p:spPr>
      </p:pic>
      <p:pic>
        <p:nvPicPr>
          <p:cNvPr id="7" name="Content Placeholder 19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FA71DBED-4161-D6B3-03F1-3B4538B2EC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8088" y="2509104"/>
            <a:ext cx="5330825" cy="2828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0261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EBFCA9-685E-F74D-AD66-D6885144D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Introduction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8450F8-93C3-53BF-A730-2E172079B837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/>
              <a:t>Background information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13E80E7-C6AC-375C-5F24-9D12BCD0616F}"/>
              </a:ext>
            </a:extLst>
          </p:cNvPr>
          <p:cNvSpPr/>
          <p:nvPr/>
        </p:nvSpPr>
        <p:spPr>
          <a:xfrm>
            <a:off x="519437" y="1763225"/>
            <a:ext cx="2520000" cy="86905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23544">
              <a:spcAft>
                <a:spcPts val="600"/>
              </a:spcAft>
            </a:pPr>
            <a:r>
              <a:rPr lang="en-US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Modelica</a:t>
            </a:r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1C75E80-5944-896B-DED8-538F7E33C531}"/>
              </a:ext>
            </a:extLst>
          </p:cNvPr>
          <p:cNvSpPr/>
          <p:nvPr/>
        </p:nvSpPr>
        <p:spPr>
          <a:xfrm>
            <a:off x="3449868" y="1763224"/>
            <a:ext cx="2520000" cy="86905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23544">
              <a:spcAft>
                <a:spcPts val="600"/>
              </a:spcAft>
            </a:pPr>
            <a:r>
              <a:rPr lang="en-US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Functional Mock-up Interface (FMI)</a:t>
            </a:r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A63E4DB-9295-7D9E-123B-86D1FB5DCBFB}"/>
              </a:ext>
            </a:extLst>
          </p:cNvPr>
          <p:cNvSpPr/>
          <p:nvPr/>
        </p:nvSpPr>
        <p:spPr>
          <a:xfrm>
            <a:off x="6380300" y="1763223"/>
            <a:ext cx="2520000" cy="86905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23544">
              <a:spcAft>
                <a:spcPts val="600"/>
              </a:spcAft>
            </a:pPr>
            <a:r>
              <a:rPr lang="en-US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SIMULINK</a:t>
            </a:r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0B77486-D88A-3429-73E7-7E532F918746}"/>
              </a:ext>
            </a:extLst>
          </p:cNvPr>
          <p:cNvSpPr/>
          <p:nvPr/>
        </p:nvSpPr>
        <p:spPr>
          <a:xfrm>
            <a:off x="9310731" y="1765022"/>
            <a:ext cx="2520000" cy="86905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23544">
              <a:spcAft>
                <a:spcPts val="600"/>
              </a:spcAft>
            </a:pPr>
            <a:r>
              <a:rPr lang="en-US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Model Predictive Control Toolbox</a:t>
            </a:r>
            <a:endParaRPr lang="en-US">
              <a:solidFill>
                <a:sysClr val="windowText" lastClr="000000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0624414-C1B8-2263-75B9-E0F07965D071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8900300" y="2197752"/>
            <a:ext cx="410431" cy="1799"/>
          </a:xfrm>
          <a:prstGeom prst="straightConnector1">
            <a:avLst/>
          </a:prstGeom>
          <a:ln w="38100">
            <a:solidFill>
              <a:schemeClr val="accent6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09A2783-395B-3131-4F41-EA4F1C195B18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 flipV="1">
            <a:off x="5969868" y="2197752"/>
            <a:ext cx="410432" cy="1"/>
          </a:xfrm>
          <a:prstGeom prst="straightConnector1">
            <a:avLst/>
          </a:prstGeom>
          <a:ln w="38100">
            <a:solidFill>
              <a:schemeClr val="accent6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0662112-CCFA-F1F5-7DDD-EE9C40531CAB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 flipV="1">
            <a:off x="3039437" y="2197753"/>
            <a:ext cx="410431" cy="1"/>
          </a:xfrm>
          <a:prstGeom prst="straightConnector1">
            <a:avLst/>
          </a:prstGeom>
          <a:ln w="38100">
            <a:solidFill>
              <a:schemeClr val="accent6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AF04D310-52DF-761A-1633-386C2AF8A547}"/>
              </a:ext>
            </a:extLst>
          </p:cNvPr>
          <p:cNvSpPr txBox="1"/>
          <p:nvPr/>
        </p:nvSpPr>
        <p:spPr>
          <a:xfrm>
            <a:off x="519434" y="2635471"/>
            <a:ext cx="293043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Open-source equation-based modelling language</a:t>
            </a:r>
            <a:br>
              <a:rPr lang="en-GB" dirty="0"/>
            </a:b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Graphical and text based</a:t>
            </a:r>
            <a:br>
              <a:rPr lang="en-GB" dirty="0"/>
            </a:b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Multi domain support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A0425E2-C238-CA3F-9FC1-B063A898DF01}"/>
              </a:ext>
            </a:extLst>
          </p:cNvPr>
          <p:cNvSpPr txBox="1"/>
          <p:nvPr/>
        </p:nvSpPr>
        <p:spPr>
          <a:xfrm>
            <a:off x="3449867" y="2667538"/>
            <a:ext cx="293043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Vendor neutral standard for model exchange</a:t>
            </a:r>
            <a:br>
              <a:rPr lang="en-GB" dirty="0"/>
            </a:b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Defines a container and an interface</a:t>
            </a:r>
            <a:br>
              <a:rPr lang="en-GB" dirty="0"/>
            </a:b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Open standard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3B222A5-7788-DB3A-34B6-13065FAE50E3}"/>
              </a:ext>
            </a:extLst>
          </p:cNvPr>
          <p:cNvSpPr txBox="1"/>
          <p:nvPr/>
        </p:nvSpPr>
        <p:spPr>
          <a:xfrm>
            <a:off x="6380298" y="2670729"/>
            <a:ext cx="293043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0" i="0" u="none" strike="noStrike" dirty="0">
                <a:solidFill>
                  <a:srgbClr val="050E17"/>
                </a:solidFill>
                <a:effectLst/>
                <a:latin typeface="-apple-system"/>
              </a:rPr>
              <a:t>Commercial tool from MathWorks</a:t>
            </a:r>
            <a:br>
              <a:rPr lang="en-GB" b="0" i="0" u="none" strike="noStrike" dirty="0">
                <a:solidFill>
                  <a:srgbClr val="050E17"/>
                </a:solidFill>
                <a:effectLst/>
                <a:latin typeface="-apple-system"/>
              </a:rPr>
            </a:b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Graphical extension of MATLAB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Used to simulate and analyse dynamic models</a:t>
            </a:r>
            <a:br>
              <a:rPr lang="en-GB" dirty="0"/>
            </a:b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Block based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F928A34-28E1-482F-D53A-76B078176F09}"/>
              </a:ext>
            </a:extLst>
          </p:cNvPr>
          <p:cNvSpPr txBox="1"/>
          <p:nvPr/>
        </p:nvSpPr>
        <p:spPr>
          <a:xfrm>
            <a:off x="9306625" y="2674333"/>
            <a:ext cx="288537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Commercial toolbox for SIMULINK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Example 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SIMULINK blocks</a:t>
            </a:r>
          </a:p>
        </p:txBody>
      </p:sp>
    </p:spTree>
    <p:extLst>
      <p:ext uri="{BB962C8B-B14F-4D97-AF65-F5344CB8AC3E}">
        <p14:creationId xmlns:p14="http://schemas.microsoft.com/office/powerpoint/2010/main" val="4286974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5" grpId="0"/>
      <p:bldP spid="4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34B58-C55F-3F27-54EE-0B57624AC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FMU of Air Heater with MPC in Python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DC7AA6-2A11-9131-3370-650BFFA10EEC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/>
              <a:t>Overview</a:t>
            </a:r>
          </a:p>
        </p:txBody>
      </p:sp>
      <p:sp>
        <p:nvSpPr>
          <p:cNvPr id="6" name="Chart Placeholder 3">
            <a:extLst>
              <a:ext uri="{FF2B5EF4-FFF2-40B4-BE49-F238E27FC236}">
                <a16:creationId xmlns:a16="http://schemas.microsoft.com/office/drawing/2014/main" id="{1456E118-A6EE-7EA6-DDA8-BDE2CB02E88C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571608" y="2076704"/>
            <a:ext cx="5362093" cy="3734261"/>
          </a:xfrm>
        </p:spPr>
        <p:txBody>
          <a:bodyPr/>
          <a:lstStyle/>
          <a:p>
            <a:pPr>
              <a:lnSpc>
                <a:spcPts val="1500"/>
              </a:lnSpc>
            </a:pPr>
            <a:r>
              <a:rPr lang="en-US"/>
              <a:t>Set the FMU simulation parameters</a:t>
            </a:r>
          </a:p>
          <a:p>
            <a:pPr>
              <a:lnSpc>
                <a:spcPts val="1500"/>
              </a:lnSpc>
            </a:pPr>
            <a:r>
              <a:rPr lang="en-US"/>
              <a:t>Connect model value references to variables</a:t>
            </a:r>
          </a:p>
          <a:p>
            <a:pPr lvl="1">
              <a:lnSpc>
                <a:spcPct val="100000"/>
              </a:lnSpc>
            </a:pPr>
            <a:r>
              <a:rPr lang="en-US"/>
              <a:t>Enables get/set in simulation</a:t>
            </a:r>
          </a:p>
          <a:p>
            <a:pPr>
              <a:lnSpc>
                <a:spcPts val="1500"/>
              </a:lnSpc>
            </a:pPr>
            <a:r>
              <a:rPr lang="en-US"/>
              <a:t>Import the air heater FMU object</a:t>
            </a:r>
          </a:p>
          <a:p>
            <a:pPr>
              <a:lnSpc>
                <a:spcPts val="1500"/>
              </a:lnSpc>
            </a:pPr>
            <a:r>
              <a:rPr lang="en-US"/>
              <a:t>Set initial values for the set values</a:t>
            </a:r>
          </a:p>
          <a:p>
            <a:pPr>
              <a:lnSpc>
                <a:spcPts val="1500"/>
              </a:lnSpc>
            </a:pPr>
            <a:r>
              <a:rPr lang="en-US"/>
              <a:t>Simulate system with </a:t>
            </a:r>
            <a:r>
              <a:rPr lang="en-US" err="1"/>
              <a:t>doStep</a:t>
            </a:r>
            <a:r>
              <a:rPr lang="en-US"/>
              <a:t>()</a:t>
            </a:r>
          </a:p>
          <a:p>
            <a:pPr>
              <a:lnSpc>
                <a:spcPts val="1500"/>
              </a:lnSpc>
            </a:pPr>
            <a:r>
              <a:rPr lang="en-US"/>
              <a:t>Get and set variables for each timestep in simulation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A7369E-005B-FA45-44B0-B005E09819E6}"/>
              </a:ext>
            </a:extLst>
          </p:cNvPr>
          <p:cNvSpPr txBox="1"/>
          <p:nvPr/>
        </p:nvSpPr>
        <p:spPr>
          <a:xfrm>
            <a:off x="544523" y="1462442"/>
            <a:ext cx="53891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u="sng"/>
              <a:t>Python - FMPy</a:t>
            </a:r>
          </a:p>
        </p:txBody>
      </p:sp>
    </p:spTree>
    <p:extLst>
      <p:ext uri="{BB962C8B-B14F-4D97-AF65-F5344CB8AC3E}">
        <p14:creationId xmlns:p14="http://schemas.microsoft.com/office/powerpoint/2010/main" val="30895882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E1E6F-0328-1DB6-6A7E-ABB2F52AD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FMU of Air Heater with MPC in Python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56EC22-D760-F225-CCD4-4D1F8E17F3C3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/>
              <a:t>Results</a:t>
            </a:r>
          </a:p>
        </p:txBody>
      </p:sp>
      <p:pic>
        <p:nvPicPr>
          <p:cNvPr id="6" name="Content Placeholder 5" descr="A graph with lines and numbers&#10;&#10;Description automatically generated">
            <a:extLst>
              <a:ext uri="{FF2B5EF4-FFF2-40B4-BE49-F238E27FC236}">
                <a16:creationId xmlns:a16="http://schemas.microsoft.com/office/drawing/2014/main" id="{C8D6AC13-B111-5A38-95E9-B2475EBCBB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" y="2484073"/>
            <a:ext cx="5341938" cy="2878867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</p:pic>
      <p:pic>
        <p:nvPicPr>
          <p:cNvPr id="7" name="Content Placeholder 7" descr="A graph of a graph&#10;&#10;Description automatically generated">
            <a:extLst>
              <a:ext uri="{FF2B5EF4-FFF2-40B4-BE49-F238E27FC236}">
                <a16:creationId xmlns:a16="http://schemas.microsoft.com/office/drawing/2014/main" id="{9136EA09-3D1E-1114-77E2-8FC7BA5726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8088" y="2595998"/>
            <a:ext cx="5330825" cy="2655016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351885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E1E6F-0328-1DB6-6A7E-ABB2F52AD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FMU of Air Heater with MPC in Python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56EC22-D760-F225-CCD4-4D1F8E17F3C3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hart Placeholder 4">
            <a:extLst>
              <a:ext uri="{FF2B5EF4-FFF2-40B4-BE49-F238E27FC236}">
                <a16:creationId xmlns:a16="http://schemas.microsoft.com/office/drawing/2014/main" id="{8F8E5C0D-70D8-1146-43AF-E3EF9AC59280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9" descr="A graph of a heart beat&#10;&#10;Description automatically generated">
            <a:extLst>
              <a:ext uri="{FF2B5EF4-FFF2-40B4-BE49-F238E27FC236}">
                <a16:creationId xmlns:a16="http://schemas.microsoft.com/office/drawing/2014/main" id="{081FF3D8-F282-A800-F432-CF97D1EF1728}"/>
              </a:ext>
            </a:extLst>
          </p:cNvPr>
          <p:cNvPicPr>
            <a:picLocks noGrp="1" noChangeAspect="1"/>
          </p:cNvPicPr>
          <p:nvPr>
            <p:ph type="chart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" y="2526193"/>
            <a:ext cx="5335588" cy="2834314"/>
          </a:xfrm>
          <a:ln>
            <a:solidFill>
              <a:schemeClr val="accent6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9121303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66F6D0-6C1F-541C-52FF-A06C1FFAC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FMU of Air Heater with MPC in Python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F2A10D-42D2-828B-4DAE-D8D8F28F0D35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/>
              <a:t>Measures</a:t>
            </a:r>
          </a:p>
        </p:txBody>
      </p:sp>
      <p:pic>
        <p:nvPicPr>
          <p:cNvPr id="8" name="Content Placeholder 11" descr="A red and blue squares&#10;&#10;Description automatically generated">
            <a:extLst>
              <a:ext uri="{FF2B5EF4-FFF2-40B4-BE49-F238E27FC236}">
                <a16:creationId xmlns:a16="http://schemas.microsoft.com/office/drawing/2014/main" id="{1BC5AF58-51E0-1C96-DF00-B2D98F4304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7229" y="1975831"/>
            <a:ext cx="4343162" cy="3776663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569846-2EE6-AAC1-F8F3-1C62C3A695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* Error in measures is corrected in this version</a:t>
            </a:r>
            <a:endParaRPr lang="en-GB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E09BA72-7835-069D-2D2F-4A48BF2519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170" y="2453240"/>
            <a:ext cx="6369711" cy="1951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4027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tel 2">
            <a:extLst>
              <a:ext uri="{FF2B5EF4-FFF2-40B4-BE49-F238E27FC236}">
                <a16:creationId xmlns:a16="http://schemas.microsoft.com/office/drawing/2014/main" id="{F677D154-A52A-D144-CE8E-FECC0487B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Conclusion</a:t>
            </a:r>
          </a:p>
        </p:txBody>
      </p:sp>
      <p:sp>
        <p:nvSpPr>
          <p:cNvPr id="4" name="Plassholder for innhold 3">
            <a:extLst>
              <a:ext uri="{FF2B5EF4-FFF2-40B4-BE49-F238E27FC236}">
                <a16:creationId xmlns:a16="http://schemas.microsoft.com/office/drawing/2014/main" id="{64C47628-2BC7-0F8A-6208-F637163ED7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609" y="1583486"/>
            <a:ext cx="9145739" cy="422764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Both methods have their strengths and weaknesses</a:t>
            </a:r>
          </a:p>
          <a:p>
            <a:pPr marL="0" indent="0">
              <a:buNone/>
            </a:pPr>
            <a:r>
              <a:rPr lang="en-GB" dirty="0"/>
              <a:t>External objects in Modelica</a:t>
            </a:r>
          </a:p>
          <a:p>
            <a:pPr lvl="2"/>
            <a:r>
              <a:rPr lang="en-GB" dirty="0"/>
              <a:t>Fast</a:t>
            </a:r>
          </a:p>
          <a:p>
            <a:pPr lvl="2"/>
            <a:r>
              <a:rPr lang="en-GB" dirty="0"/>
              <a:t>Complex</a:t>
            </a:r>
          </a:p>
          <a:p>
            <a:pPr marL="0" indent="0">
              <a:buNone/>
            </a:pPr>
            <a:r>
              <a:rPr lang="en-GB" dirty="0"/>
              <a:t>FMU in Python</a:t>
            </a:r>
          </a:p>
          <a:p>
            <a:pPr lvl="2"/>
            <a:r>
              <a:rPr lang="en-GB" dirty="0"/>
              <a:t>Versatile</a:t>
            </a:r>
          </a:p>
          <a:p>
            <a:pPr lvl="2"/>
            <a:r>
              <a:rPr lang="en-GB" dirty="0"/>
              <a:t>Widespread online support</a:t>
            </a:r>
          </a:p>
          <a:p>
            <a:pPr marL="0" indent="0">
              <a:buNone/>
            </a:pPr>
            <a:r>
              <a:rPr lang="en-US" dirty="0"/>
              <a:t>Results for both implementations gave similar results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409872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tel 2">
            <a:extLst>
              <a:ext uri="{FF2B5EF4-FFF2-40B4-BE49-F238E27FC236}">
                <a16:creationId xmlns:a16="http://schemas.microsoft.com/office/drawing/2014/main" id="{F677D154-A52A-D144-CE8E-FECC0487B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Future Work</a:t>
            </a:r>
          </a:p>
        </p:txBody>
      </p:sp>
      <p:sp>
        <p:nvSpPr>
          <p:cNvPr id="4" name="Plassholder for innhold 3">
            <a:extLst>
              <a:ext uri="{FF2B5EF4-FFF2-40B4-BE49-F238E27FC236}">
                <a16:creationId xmlns:a16="http://schemas.microsoft.com/office/drawing/2014/main" id="{64C47628-2BC7-0F8A-6208-F637163ED7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609" y="1367380"/>
            <a:ext cx="11048781" cy="4334018"/>
          </a:xfrm>
        </p:spPr>
        <p:txBody>
          <a:bodyPr anchor="ctr"/>
          <a:lstStyle/>
          <a:p>
            <a:pPr marL="0" indent="0" algn="ctr">
              <a:buNone/>
            </a:pPr>
            <a:r>
              <a:rPr lang="en-GB" sz="2800" dirty="0"/>
              <a:t>Develop an external object in Modelica designed to utilize Functional Mock-up Units (FMUs) as models for optimization. This external object will carry out optimization tasks using parameters provided from the Modelica environment.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32154141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A machine with a wheel&#10;&#10;Description automatically generated">
            <a:extLst>
              <a:ext uri="{FF2B5EF4-FFF2-40B4-BE49-F238E27FC236}">
                <a16:creationId xmlns:a16="http://schemas.microsoft.com/office/drawing/2014/main" id="{0F5B0499-CA32-AE02-FF79-B33ADCE6186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9231" b="6182"/>
          <a:stretch/>
        </p:blipFill>
        <p:spPr>
          <a:xfrm>
            <a:off x="2" y="1"/>
            <a:ext cx="12191999" cy="6858000"/>
          </a:xfrm>
          <a:noFill/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A8F37BD-AD50-C9F4-F0F8-DF87C5587016}"/>
              </a:ext>
            </a:extLst>
          </p:cNvPr>
          <p:cNvSpPr txBox="1"/>
          <p:nvPr/>
        </p:nvSpPr>
        <p:spPr>
          <a:xfrm>
            <a:off x="0" y="4754880"/>
            <a:ext cx="41026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Thank you for the attention</a:t>
            </a:r>
          </a:p>
        </p:txBody>
      </p:sp>
    </p:spTree>
    <p:extLst>
      <p:ext uri="{BB962C8B-B14F-4D97-AF65-F5344CB8AC3E}">
        <p14:creationId xmlns:p14="http://schemas.microsoft.com/office/powerpoint/2010/main" val="36603138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1C3DD-9F93-40FA-69EB-371F8F20BC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Introduction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010646-A8F6-A7BE-3227-7F41CA729017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/>
              <a:t>Modelica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04EFD5-153C-EFA0-6A89-22125077CDD6}"/>
              </a:ext>
            </a:extLst>
          </p:cNvPr>
          <p:cNvSpPr txBox="1"/>
          <p:nvPr/>
        </p:nvSpPr>
        <p:spPr>
          <a:xfrm>
            <a:off x="571609" y="1667356"/>
            <a:ext cx="10917437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+mj-lt"/>
              <a:buAutoNum type="arabicPeriod"/>
            </a:pPr>
            <a:r>
              <a:rPr lang="en-US" b="1"/>
              <a:t>Equation-Based Modeling:</a:t>
            </a:r>
            <a:endParaRPr lang="en-US"/>
          </a:p>
          <a:p>
            <a:pPr marL="457200" lvl="1"/>
            <a:r>
              <a:rPr lang="en-US"/>
              <a:t>Uses equations for dynamic system representation</a:t>
            </a:r>
          </a:p>
          <a:p>
            <a:pPr marL="457200" lvl="1"/>
            <a:endParaRPr lang="en-US"/>
          </a:p>
          <a:p>
            <a:pPr>
              <a:buFont typeface="+mj-lt"/>
              <a:buAutoNum type="arabicPeriod"/>
            </a:pPr>
            <a:r>
              <a:rPr lang="en-US" b="1"/>
              <a:t>Open Standard: </a:t>
            </a:r>
          </a:p>
          <a:p>
            <a:pPr lvl="1"/>
            <a:r>
              <a:rPr lang="en-US"/>
              <a:t>Collaboration among different simulation tools, libraries, and Modelica-compliant environments</a:t>
            </a:r>
          </a:p>
          <a:p>
            <a:pPr>
              <a:buFont typeface="+mj-lt"/>
              <a:buAutoNum type="arabicPeriod"/>
            </a:pPr>
            <a:endParaRPr lang="en-US"/>
          </a:p>
          <a:p>
            <a:pPr>
              <a:buFont typeface="+mj-lt"/>
              <a:buAutoNum type="arabicPeriod"/>
            </a:pPr>
            <a:r>
              <a:rPr lang="en-US" b="1"/>
              <a:t>Multi-Domain Support:</a:t>
            </a:r>
            <a:endParaRPr lang="en-US"/>
          </a:p>
          <a:p>
            <a:pPr marL="457200" lvl="1"/>
            <a:r>
              <a:rPr lang="en-US"/>
              <a:t>Model complex systems across diverse domains</a:t>
            </a:r>
          </a:p>
          <a:p>
            <a:pPr marL="457200" lvl="1"/>
            <a:endParaRPr lang="en-US"/>
          </a:p>
          <a:p>
            <a:pPr>
              <a:buFont typeface="+mj-lt"/>
              <a:buAutoNum type="arabicPeriod"/>
            </a:pPr>
            <a:r>
              <a:rPr lang="en-US" b="1"/>
              <a:t>Graphical and Text-Based Options:</a:t>
            </a:r>
            <a:endParaRPr lang="en-US"/>
          </a:p>
          <a:p>
            <a:pPr marL="457200" lvl="1"/>
            <a:r>
              <a:rPr lang="en-US"/>
              <a:t>Offers flexibility with both graphical and text-based modeling</a:t>
            </a:r>
          </a:p>
          <a:p>
            <a:pPr marL="457200" lvl="1"/>
            <a:endParaRPr lang="en-US"/>
          </a:p>
          <a:p>
            <a:pPr>
              <a:buFont typeface="+mj-lt"/>
              <a:buAutoNum type="arabicPeriod"/>
            </a:pPr>
            <a:r>
              <a:rPr lang="en-US" b="1"/>
              <a:t>Functional Mock-up Unit (FMU) for Interconnectivity:</a:t>
            </a:r>
            <a:endParaRPr lang="en-US"/>
          </a:p>
          <a:p>
            <a:pPr marL="457200" lvl="1"/>
            <a:r>
              <a:rPr lang="en-US"/>
              <a:t>Supports Functional Mock-up Units for model exchange and co-simulation</a:t>
            </a:r>
          </a:p>
        </p:txBody>
      </p:sp>
    </p:spTree>
    <p:extLst>
      <p:ext uri="{BB962C8B-B14F-4D97-AF65-F5344CB8AC3E}">
        <p14:creationId xmlns:p14="http://schemas.microsoft.com/office/powerpoint/2010/main" val="17004830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3F02D9EA-B748-AB41-0DCF-3589ABB23BF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DE623A-29D8-A500-CEE1-6EF08ED308E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DRAFTS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4994C1-F7D5-813A-6CCD-81362D39592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8212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CCEB7-2D8B-80E9-9EF4-25D4E6385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Existing Options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E51FA0-B687-E79A-84F2-00F6C2B8848B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571609" y="1093430"/>
            <a:ext cx="5524391" cy="308386"/>
          </a:xfrm>
        </p:spPr>
        <p:txBody>
          <a:bodyPr/>
          <a:lstStyle/>
          <a:p>
            <a:r>
              <a:rPr lang="en-US"/>
              <a:t>JModelica</a:t>
            </a:r>
          </a:p>
        </p:txBody>
      </p:sp>
      <p:sp>
        <p:nvSpPr>
          <p:cNvPr id="5" name="Chart Placeholder 4">
            <a:extLst>
              <a:ext uri="{FF2B5EF4-FFF2-40B4-BE49-F238E27FC236}">
                <a16:creationId xmlns:a16="http://schemas.microsoft.com/office/drawing/2014/main" id="{A557430F-CEE8-064C-A9C9-50DBDAF65113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571609" y="2076704"/>
            <a:ext cx="5524391" cy="3734261"/>
          </a:xfrm>
        </p:spPr>
        <p:txBody>
          <a:bodyPr/>
          <a:lstStyle/>
          <a:p>
            <a:pPr marL="228576" lvl="1" indent="0">
              <a:buNone/>
            </a:pPr>
            <a:r>
              <a:rPr lang="en-US"/>
              <a:t>Discontinued in 2019</a:t>
            </a:r>
          </a:p>
          <a:p>
            <a:pPr marL="228576" lvl="1" indent="0">
              <a:buNone/>
            </a:pPr>
            <a:endParaRPr lang="en-US"/>
          </a:p>
          <a:p>
            <a:pPr marL="228576" lvl="1" indent="0">
              <a:buNone/>
            </a:pPr>
            <a:r>
              <a:rPr lang="en-US"/>
              <a:t>Three packages moved to GitHub:</a:t>
            </a:r>
          </a:p>
          <a:p>
            <a:pPr lvl="1"/>
            <a:r>
              <a:rPr lang="en-US"/>
              <a:t>Assimulo</a:t>
            </a:r>
          </a:p>
          <a:p>
            <a:pPr lvl="2"/>
            <a:r>
              <a:rPr lang="en-US"/>
              <a:t>Python simulation packages</a:t>
            </a:r>
          </a:p>
          <a:p>
            <a:pPr lvl="1"/>
            <a:r>
              <a:rPr lang="en-US"/>
              <a:t>PyFMI</a:t>
            </a:r>
          </a:p>
          <a:p>
            <a:pPr lvl="3"/>
            <a:r>
              <a:rPr lang="en-US"/>
              <a:t>Load and simulate FMUs</a:t>
            </a:r>
          </a:p>
          <a:p>
            <a:pPr lvl="1"/>
            <a:r>
              <a:rPr lang="en-US"/>
              <a:t>FMI Library</a:t>
            </a:r>
          </a:p>
          <a:p>
            <a:pPr lvl="2"/>
            <a:r>
              <a:rPr lang="en-US"/>
              <a:t>C package to load and simulate FMUs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5421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EBFCA9-685E-F74D-AD66-D6885144D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Introduction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8450F8-93C3-53BF-A730-2E172079B837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/>
              <a:t>Background information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E873C24-32F7-71DD-A0AD-E5C18CAC31C7}"/>
              </a:ext>
            </a:extLst>
          </p:cNvPr>
          <p:cNvSpPr/>
          <p:nvPr/>
        </p:nvSpPr>
        <p:spPr>
          <a:xfrm>
            <a:off x="3737548" y="4449428"/>
            <a:ext cx="2175574" cy="86905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23544">
              <a:spcAft>
                <a:spcPts val="600"/>
              </a:spcAft>
            </a:pPr>
            <a:r>
              <a:rPr lang="en-US" kern="1200" dirty="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Modelica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639D5134-43B3-7A07-2E2B-7C6883EEAF49}"/>
              </a:ext>
            </a:extLst>
          </p:cNvPr>
          <p:cNvSpPr/>
          <p:nvPr/>
        </p:nvSpPr>
        <p:spPr>
          <a:xfrm>
            <a:off x="6380300" y="4449429"/>
            <a:ext cx="2520000" cy="86905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23544">
              <a:spcAft>
                <a:spcPts val="600"/>
              </a:spcAft>
            </a:pPr>
            <a:r>
              <a:rPr lang="en-US" kern="1200" dirty="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External Object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AD0C69B-679C-A873-2EB3-4663A5211443}"/>
              </a:ext>
            </a:extLst>
          </p:cNvPr>
          <p:cNvCxnSpPr>
            <a:cxnSpLocks/>
            <a:stCxn id="12" idx="3"/>
            <a:endCxn id="13" idx="1"/>
          </p:cNvCxnSpPr>
          <p:nvPr/>
        </p:nvCxnSpPr>
        <p:spPr>
          <a:xfrm>
            <a:off x="5913122" y="4883957"/>
            <a:ext cx="467178" cy="1"/>
          </a:xfrm>
          <a:prstGeom prst="straightConnector1">
            <a:avLst/>
          </a:prstGeom>
          <a:ln w="38100">
            <a:solidFill>
              <a:schemeClr val="accent6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AB90EB0C-015D-91E8-09C6-075AFF812638}"/>
              </a:ext>
            </a:extLst>
          </p:cNvPr>
          <p:cNvCxnSpPr>
            <a:cxnSpLocks/>
            <a:stCxn id="13" idx="0"/>
            <a:endCxn id="12" idx="0"/>
          </p:cNvCxnSpPr>
          <p:nvPr/>
        </p:nvCxnSpPr>
        <p:spPr>
          <a:xfrm rot="16200000" flipV="1">
            <a:off x="6232818" y="3041946"/>
            <a:ext cx="1" cy="2814965"/>
          </a:xfrm>
          <a:prstGeom prst="bentConnector3">
            <a:avLst>
              <a:gd name="adj1" fmla="val 22860100000"/>
            </a:avLst>
          </a:prstGeom>
          <a:ln w="38100">
            <a:solidFill>
              <a:schemeClr val="accent6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Arrow: Down 11">
            <a:extLst>
              <a:ext uri="{FF2B5EF4-FFF2-40B4-BE49-F238E27FC236}">
                <a16:creationId xmlns:a16="http://schemas.microsoft.com/office/drawing/2014/main" id="{70547FF4-CF47-094C-E0D0-CE1E842B9432}"/>
              </a:ext>
            </a:extLst>
          </p:cNvPr>
          <p:cNvSpPr/>
          <p:nvPr/>
        </p:nvSpPr>
        <p:spPr>
          <a:xfrm>
            <a:off x="5578547" y="2906241"/>
            <a:ext cx="1193074" cy="1043949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: Rounded Corners 8">
            <a:extLst>
              <a:ext uri="{FF2B5EF4-FFF2-40B4-BE49-F238E27FC236}">
                <a16:creationId xmlns:a16="http://schemas.microsoft.com/office/drawing/2014/main" id="{F88C62D6-9AF9-0E3F-2A85-F32B8061A3D3}"/>
              </a:ext>
            </a:extLst>
          </p:cNvPr>
          <p:cNvSpPr/>
          <p:nvPr/>
        </p:nvSpPr>
        <p:spPr>
          <a:xfrm>
            <a:off x="3449868" y="4449428"/>
            <a:ext cx="2520000" cy="86905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23544">
              <a:spcAft>
                <a:spcPts val="600"/>
              </a:spcAft>
            </a:pPr>
            <a:r>
              <a:rPr lang="en-US" dirty="0">
                <a:solidFill>
                  <a:sysClr val="windowText" lastClr="000000"/>
                </a:solidFill>
              </a:rPr>
              <a:t>Modelica</a:t>
            </a:r>
          </a:p>
        </p:txBody>
      </p:sp>
      <p:sp>
        <p:nvSpPr>
          <p:cNvPr id="29" name="Rectangle: Rounded Corners 4">
            <a:extLst>
              <a:ext uri="{FF2B5EF4-FFF2-40B4-BE49-F238E27FC236}">
                <a16:creationId xmlns:a16="http://schemas.microsoft.com/office/drawing/2014/main" id="{338E4A0D-2878-51AC-F806-39D4F995AB4B}"/>
              </a:ext>
            </a:extLst>
          </p:cNvPr>
          <p:cNvSpPr/>
          <p:nvPr/>
        </p:nvSpPr>
        <p:spPr>
          <a:xfrm>
            <a:off x="519437" y="1763225"/>
            <a:ext cx="2520000" cy="86905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23544">
              <a:spcAft>
                <a:spcPts val="600"/>
              </a:spcAft>
            </a:pPr>
            <a:r>
              <a:rPr lang="en-US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Modelica</a:t>
            </a:r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30" name="Rectangle: Rounded Corners 5">
            <a:extLst>
              <a:ext uri="{FF2B5EF4-FFF2-40B4-BE49-F238E27FC236}">
                <a16:creationId xmlns:a16="http://schemas.microsoft.com/office/drawing/2014/main" id="{DF59DE26-B0D5-E3FE-F5E4-736C4F029854}"/>
              </a:ext>
            </a:extLst>
          </p:cNvPr>
          <p:cNvSpPr/>
          <p:nvPr/>
        </p:nvSpPr>
        <p:spPr>
          <a:xfrm>
            <a:off x="3449868" y="1763224"/>
            <a:ext cx="2520000" cy="86905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23544">
              <a:spcAft>
                <a:spcPts val="600"/>
              </a:spcAft>
            </a:pPr>
            <a:r>
              <a:rPr lang="en-US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Functional Mock-up Interface (FMI)</a:t>
            </a:r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31" name="Rectangle: Rounded Corners 6">
            <a:extLst>
              <a:ext uri="{FF2B5EF4-FFF2-40B4-BE49-F238E27FC236}">
                <a16:creationId xmlns:a16="http://schemas.microsoft.com/office/drawing/2014/main" id="{32034363-E8E0-57D3-5A77-4AE4FCE5816A}"/>
              </a:ext>
            </a:extLst>
          </p:cNvPr>
          <p:cNvSpPr/>
          <p:nvPr/>
        </p:nvSpPr>
        <p:spPr>
          <a:xfrm>
            <a:off x="6380300" y="1763223"/>
            <a:ext cx="2520000" cy="86905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23544">
              <a:spcAft>
                <a:spcPts val="600"/>
              </a:spcAft>
            </a:pPr>
            <a:r>
              <a:rPr lang="en-US" kern="1200" dirty="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SIMULINK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32" name="Rectangle: Rounded Corners 7">
            <a:extLst>
              <a:ext uri="{FF2B5EF4-FFF2-40B4-BE49-F238E27FC236}">
                <a16:creationId xmlns:a16="http://schemas.microsoft.com/office/drawing/2014/main" id="{74EEA0DE-F4DD-E7EA-ED1F-5DC158DE98E1}"/>
              </a:ext>
            </a:extLst>
          </p:cNvPr>
          <p:cNvSpPr/>
          <p:nvPr/>
        </p:nvSpPr>
        <p:spPr>
          <a:xfrm>
            <a:off x="9310731" y="1765022"/>
            <a:ext cx="2520000" cy="86905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23544">
              <a:spcAft>
                <a:spcPts val="600"/>
              </a:spcAft>
            </a:pPr>
            <a:r>
              <a:rPr lang="en-US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Model Predictive Control Toolbox</a:t>
            </a:r>
            <a:endParaRPr lang="en-US">
              <a:solidFill>
                <a:sysClr val="windowText" lastClr="000000"/>
              </a:solidFill>
            </a:endParaRP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F67C856-BC1C-156C-0CC9-5062DE4555DD}"/>
              </a:ext>
            </a:extLst>
          </p:cNvPr>
          <p:cNvCxnSpPr>
            <a:cxnSpLocks/>
            <a:stCxn id="31" idx="3"/>
            <a:endCxn id="32" idx="1"/>
          </p:cNvCxnSpPr>
          <p:nvPr/>
        </p:nvCxnSpPr>
        <p:spPr>
          <a:xfrm>
            <a:off x="8900300" y="2197752"/>
            <a:ext cx="410431" cy="1799"/>
          </a:xfrm>
          <a:prstGeom prst="straightConnector1">
            <a:avLst/>
          </a:prstGeom>
          <a:ln w="38100">
            <a:solidFill>
              <a:schemeClr val="accent6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1B03976-0856-8600-1449-409A23D045CA}"/>
              </a:ext>
            </a:extLst>
          </p:cNvPr>
          <p:cNvCxnSpPr>
            <a:cxnSpLocks/>
            <a:stCxn id="30" idx="3"/>
            <a:endCxn id="31" idx="1"/>
          </p:cNvCxnSpPr>
          <p:nvPr/>
        </p:nvCxnSpPr>
        <p:spPr>
          <a:xfrm flipV="1">
            <a:off x="5969868" y="2197752"/>
            <a:ext cx="410432" cy="1"/>
          </a:xfrm>
          <a:prstGeom prst="straightConnector1">
            <a:avLst/>
          </a:prstGeom>
          <a:ln w="38100">
            <a:solidFill>
              <a:schemeClr val="accent6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CECEF2F-CF37-AE7D-99AF-84564DE66CF6}"/>
              </a:ext>
            </a:extLst>
          </p:cNvPr>
          <p:cNvCxnSpPr>
            <a:cxnSpLocks/>
            <a:stCxn id="29" idx="3"/>
            <a:endCxn id="30" idx="1"/>
          </p:cNvCxnSpPr>
          <p:nvPr/>
        </p:nvCxnSpPr>
        <p:spPr>
          <a:xfrm flipV="1">
            <a:off x="3039437" y="2197753"/>
            <a:ext cx="410431" cy="1"/>
          </a:xfrm>
          <a:prstGeom prst="straightConnector1">
            <a:avLst/>
          </a:prstGeom>
          <a:ln w="38100">
            <a:solidFill>
              <a:schemeClr val="accent6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16280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CCEB7-2D8B-80E9-9EF4-25D4E6385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Existing Options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E51FA0-B687-E79A-84F2-00F6C2B8848B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571609" y="1093430"/>
            <a:ext cx="5524391" cy="308386"/>
          </a:xfrm>
        </p:spPr>
        <p:txBody>
          <a:bodyPr/>
          <a:lstStyle/>
          <a:p>
            <a:r>
              <a:rPr lang="en-US"/>
              <a:t>FMPy - Dassault Systèmes </a:t>
            </a:r>
            <a:br>
              <a:rPr lang="en-US"/>
            </a:br>
            <a:endParaRPr lang="en-US"/>
          </a:p>
        </p:txBody>
      </p:sp>
      <p:sp>
        <p:nvSpPr>
          <p:cNvPr id="5" name="Chart Placeholder 4">
            <a:extLst>
              <a:ext uri="{FF2B5EF4-FFF2-40B4-BE49-F238E27FC236}">
                <a16:creationId xmlns:a16="http://schemas.microsoft.com/office/drawing/2014/main" id="{A557430F-CEE8-064C-A9C9-50DBDAF65113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571609" y="2076704"/>
            <a:ext cx="9145738" cy="3734261"/>
          </a:xfrm>
        </p:spPr>
        <p:txBody>
          <a:bodyPr/>
          <a:lstStyle/>
          <a:p>
            <a:pPr lvl="1"/>
            <a:r>
              <a:rPr lang="en-US"/>
              <a:t>Free Python library</a:t>
            </a:r>
          </a:p>
          <a:p>
            <a:pPr lvl="1"/>
            <a:r>
              <a:rPr lang="en-US"/>
              <a:t>Graphical user interface</a:t>
            </a:r>
          </a:p>
          <a:p>
            <a:pPr lvl="2"/>
            <a:r>
              <a:rPr lang="en-US"/>
              <a:t>Validate FMUs</a:t>
            </a:r>
          </a:p>
          <a:p>
            <a:pPr lvl="2"/>
            <a:r>
              <a:rPr lang="en-US"/>
              <a:t>Export to Jupyter Notebook, Modelica and Cmake</a:t>
            </a:r>
          </a:p>
          <a:p>
            <a:pPr lvl="2"/>
            <a:r>
              <a:rPr lang="en-US"/>
              <a:t>Read model data</a:t>
            </a:r>
          </a:p>
          <a:p>
            <a:pPr lvl="1"/>
            <a:r>
              <a:rPr lang="en-US"/>
              <a:t>Web App to share FMUs with anyone in a browser</a:t>
            </a:r>
          </a:p>
        </p:txBody>
      </p:sp>
      <p:sp>
        <p:nvSpPr>
          <p:cNvPr id="7" name="Chart Placeholder 4">
            <a:extLst>
              <a:ext uri="{FF2B5EF4-FFF2-40B4-BE49-F238E27FC236}">
                <a16:creationId xmlns:a16="http://schemas.microsoft.com/office/drawing/2014/main" id="{FB7F70C4-D26E-3EAC-AC9F-F2ACA80CE191}"/>
              </a:ext>
            </a:extLst>
          </p:cNvPr>
          <p:cNvSpPr txBox="1">
            <a:spLocks/>
          </p:cNvSpPr>
          <p:nvPr/>
        </p:nvSpPr>
        <p:spPr>
          <a:xfrm>
            <a:off x="6095101" y="2076704"/>
            <a:ext cx="5524391" cy="373426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578" indent="-228578" algn="l" defTabSz="914310" rtl="0" eaLnBrk="1" latinLnBrk="0" hangingPunct="1">
              <a:lnSpc>
                <a:spcPts val="266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54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32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2886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350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04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658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812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/>
          </a:p>
          <a:p>
            <a:pPr marL="228576" lvl="1" indent="0">
              <a:buFont typeface="Arial" panose="020B0604020202020204" pitchFamily="34" charset="0"/>
              <a:buNone/>
            </a:pPr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547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CCEB7-2D8B-80E9-9EF4-25D4E6385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Existing Options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E51FA0-B687-E79A-84F2-00F6C2B8848B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571609" y="1093430"/>
            <a:ext cx="5524391" cy="308386"/>
          </a:xfrm>
        </p:spPr>
        <p:txBody>
          <a:bodyPr/>
          <a:lstStyle/>
          <a:p>
            <a:r>
              <a:rPr lang="en-US"/>
              <a:t>NLopt</a:t>
            </a:r>
          </a:p>
        </p:txBody>
      </p:sp>
      <p:sp>
        <p:nvSpPr>
          <p:cNvPr id="7" name="Chart Placeholder 4">
            <a:extLst>
              <a:ext uri="{FF2B5EF4-FFF2-40B4-BE49-F238E27FC236}">
                <a16:creationId xmlns:a16="http://schemas.microsoft.com/office/drawing/2014/main" id="{FB7F70C4-D26E-3EAC-AC9F-F2ACA80CE191}"/>
              </a:ext>
            </a:extLst>
          </p:cNvPr>
          <p:cNvSpPr txBox="1">
            <a:spLocks/>
          </p:cNvSpPr>
          <p:nvPr/>
        </p:nvSpPr>
        <p:spPr>
          <a:xfrm>
            <a:off x="6095101" y="2076704"/>
            <a:ext cx="5524391" cy="373426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578" indent="-228578" algn="l" defTabSz="914310" rtl="0" eaLnBrk="1" latinLnBrk="0" hangingPunct="1">
              <a:lnSpc>
                <a:spcPts val="266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54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32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2886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350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04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658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812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/>
          </a:p>
          <a:p>
            <a:pPr marL="228576" lvl="1" indent="0">
              <a:buFont typeface="Arial" panose="020B0604020202020204" pitchFamily="34" charset="0"/>
              <a:buNone/>
            </a:pPr>
            <a:endParaRPr lang="en-US"/>
          </a:p>
          <a:p>
            <a:endParaRPr lang="en-US"/>
          </a:p>
        </p:txBody>
      </p:sp>
      <p:sp>
        <p:nvSpPr>
          <p:cNvPr id="8" name="Chart Placeholder 4">
            <a:extLst>
              <a:ext uri="{FF2B5EF4-FFF2-40B4-BE49-F238E27FC236}">
                <a16:creationId xmlns:a16="http://schemas.microsoft.com/office/drawing/2014/main" id="{BE58E857-C69E-259D-9EA3-56C3F98AC96F}"/>
              </a:ext>
            </a:extLst>
          </p:cNvPr>
          <p:cNvSpPr txBox="1">
            <a:spLocks/>
          </p:cNvSpPr>
          <p:nvPr/>
        </p:nvSpPr>
        <p:spPr>
          <a:xfrm>
            <a:off x="571610" y="2076703"/>
            <a:ext cx="9145737" cy="127194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578" indent="-228578" algn="l" defTabSz="914310" rtl="0" eaLnBrk="1" latinLnBrk="0" hangingPunct="1">
              <a:lnSpc>
                <a:spcPts val="266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54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32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2886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350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04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658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812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/>
              <a:t>Open-source library</a:t>
            </a:r>
          </a:p>
          <a:p>
            <a:pPr lvl="2"/>
            <a:r>
              <a:rPr lang="en-US"/>
              <a:t>C, C++, MATLAB, Fortran, Python among others</a:t>
            </a:r>
          </a:p>
          <a:p>
            <a:pPr lvl="1"/>
            <a:r>
              <a:rPr lang="en-US"/>
              <a:t>Collection of several algorithms from different contributors</a:t>
            </a:r>
          </a:p>
          <a:p>
            <a:pPr lvl="2"/>
            <a:endParaRPr lang="en-US"/>
          </a:p>
          <a:p>
            <a:pPr marL="228576" lvl="1" indent="0">
              <a:buFont typeface="Arial" panose="020B0604020202020204" pitchFamily="34" charset="0"/>
              <a:buNone/>
            </a:pPr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C42BD7F-4405-1257-9D4E-2292097DA5D3}"/>
              </a:ext>
            </a:extLst>
          </p:cNvPr>
          <p:cNvSpPr/>
          <p:nvPr/>
        </p:nvSpPr>
        <p:spPr>
          <a:xfrm>
            <a:off x="1295400" y="3396999"/>
            <a:ext cx="1910002" cy="559739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23544">
              <a:spcAft>
                <a:spcPts val="600"/>
              </a:spcAft>
            </a:pPr>
            <a:r>
              <a:rPr lang="en-US" sz="1616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Set up the Optimizer </a:t>
            </a:r>
            <a:r>
              <a:rPr lang="en-US" sz="1616">
                <a:solidFill>
                  <a:sysClr val="windowText" lastClr="000000"/>
                </a:solidFill>
              </a:rPr>
              <a:t>O</a:t>
            </a:r>
            <a:r>
              <a:rPr lang="en-US" sz="1616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bject</a:t>
            </a:r>
            <a:endParaRPr lang="en-US" sz="1600">
              <a:solidFill>
                <a:sysClr val="windowText" lastClr="000000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602C360-688E-53B2-893A-B62D080F1DA5}"/>
              </a:ext>
            </a:extLst>
          </p:cNvPr>
          <p:cNvSpPr/>
          <p:nvPr/>
        </p:nvSpPr>
        <p:spPr>
          <a:xfrm>
            <a:off x="1295400" y="3982044"/>
            <a:ext cx="1910003" cy="1219363"/>
          </a:xfrm>
          <a:prstGeom prst="roundRect">
            <a:avLst/>
          </a:prstGeom>
          <a:ln w="19050">
            <a:solidFill>
              <a:srgbClr val="FFC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23544">
              <a:spcAft>
                <a:spcPts val="600"/>
              </a:spcAft>
            </a:pPr>
            <a:r>
              <a:rPr lang="en-US" sz="1616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Define optimizer algorithm and number of optimization variables</a:t>
            </a:r>
            <a:endParaRPr lang="en-US" sz="1600">
              <a:solidFill>
                <a:sysClr val="windowText" lastClr="000000"/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1461201-49B0-1FE2-D21A-9EF91AEA17CE}"/>
              </a:ext>
            </a:extLst>
          </p:cNvPr>
          <p:cNvSpPr/>
          <p:nvPr/>
        </p:nvSpPr>
        <p:spPr>
          <a:xfrm>
            <a:off x="3764813" y="3396998"/>
            <a:ext cx="2047654" cy="559739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23544">
              <a:spcAft>
                <a:spcPts val="600"/>
              </a:spcAft>
            </a:pPr>
            <a:r>
              <a:rPr lang="en-US" sz="1616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Set up Objective </a:t>
            </a:r>
            <a:r>
              <a:rPr lang="en-US" sz="1616">
                <a:solidFill>
                  <a:sysClr val="windowText" lastClr="000000"/>
                </a:solidFill>
              </a:rPr>
              <a:t>F</a:t>
            </a:r>
            <a:r>
              <a:rPr lang="en-US" sz="1616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unction</a:t>
            </a:r>
            <a:endParaRPr lang="en-US" sz="1600">
              <a:solidFill>
                <a:sysClr val="windowText" lastClr="000000"/>
              </a:solidFill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8FE06754-E30F-1D0D-959E-6A748388F261}"/>
              </a:ext>
            </a:extLst>
          </p:cNvPr>
          <p:cNvSpPr/>
          <p:nvPr/>
        </p:nvSpPr>
        <p:spPr>
          <a:xfrm>
            <a:off x="3764811" y="3982044"/>
            <a:ext cx="2047657" cy="1219363"/>
          </a:xfrm>
          <a:prstGeom prst="roundRect">
            <a:avLst/>
          </a:prstGeom>
          <a:ln w="19050">
            <a:solidFill>
              <a:srgbClr val="FFC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23544">
              <a:spcAft>
                <a:spcPts val="600"/>
              </a:spcAft>
            </a:pPr>
            <a:r>
              <a:rPr lang="en-US" sz="1616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Combine the optimizer object and the function to be optimized</a:t>
            </a:r>
            <a:endParaRPr lang="en-US" sz="1600">
              <a:solidFill>
                <a:sysClr val="windowText" lastClr="000000"/>
              </a:solidFill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CB47885-4AC7-A927-FC44-1FA96FA93B88}"/>
              </a:ext>
            </a:extLst>
          </p:cNvPr>
          <p:cNvSpPr/>
          <p:nvPr/>
        </p:nvSpPr>
        <p:spPr>
          <a:xfrm>
            <a:off x="6371878" y="3396998"/>
            <a:ext cx="2047654" cy="559739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23544">
              <a:spcAft>
                <a:spcPts val="600"/>
              </a:spcAft>
            </a:pPr>
            <a:r>
              <a:rPr lang="en-US" sz="1616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Set Bounds</a:t>
            </a:r>
            <a:endParaRPr lang="en-US" sz="1600">
              <a:solidFill>
                <a:sysClr val="windowText" lastClr="000000"/>
              </a:solidFill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A2D9B1F5-0CCA-8E95-8593-452211CA00C8}"/>
              </a:ext>
            </a:extLst>
          </p:cNvPr>
          <p:cNvSpPr/>
          <p:nvPr/>
        </p:nvSpPr>
        <p:spPr>
          <a:xfrm>
            <a:off x="6371876" y="3982044"/>
            <a:ext cx="2047657" cy="1219363"/>
          </a:xfrm>
          <a:prstGeom prst="roundRect">
            <a:avLst/>
          </a:prstGeom>
          <a:ln w="19050">
            <a:solidFill>
              <a:srgbClr val="FFC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23544">
              <a:spcAft>
                <a:spcPts val="600"/>
              </a:spcAft>
            </a:pPr>
            <a:r>
              <a:rPr lang="en-US" sz="1616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Set upper, lower, equality and inequality bounds based on algorithm capability</a:t>
            </a:r>
            <a:endParaRPr lang="en-US" sz="1600">
              <a:solidFill>
                <a:sysClr val="windowText" lastClr="000000"/>
              </a:solidFill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7CBF0604-D3DF-F2FD-261F-0D8E2AF7B1D7}"/>
              </a:ext>
            </a:extLst>
          </p:cNvPr>
          <p:cNvSpPr/>
          <p:nvPr/>
        </p:nvSpPr>
        <p:spPr>
          <a:xfrm>
            <a:off x="8978943" y="3396999"/>
            <a:ext cx="2413307" cy="559739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23544">
              <a:spcAft>
                <a:spcPts val="600"/>
              </a:spcAft>
            </a:pPr>
            <a:r>
              <a:rPr lang="en-US" sz="1616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Optimize the Problem!</a:t>
            </a:r>
            <a:endParaRPr lang="en-US" sz="1600">
              <a:solidFill>
                <a:sysClr val="windowText" lastClr="000000"/>
              </a:solidFill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F5E6F283-6A73-EE60-ACF2-F0FAB2AE1910}"/>
              </a:ext>
            </a:extLst>
          </p:cNvPr>
          <p:cNvSpPr/>
          <p:nvPr/>
        </p:nvSpPr>
        <p:spPr>
          <a:xfrm>
            <a:off x="8978941" y="3982044"/>
            <a:ext cx="2413310" cy="1219363"/>
          </a:xfrm>
          <a:prstGeom prst="roundRect">
            <a:avLst/>
          </a:prstGeom>
          <a:ln w="19050">
            <a:solidFill>
              <a:srgbClr val="FFC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23544">
              <a:spcAft>
                <a:spcPts val="600"/>
              </a:spcAft>
            </a:pPr>
            <a:r>
              <a:rPr lang="en-US" sz="1616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Use the optimizer together with the defined minimum cost and the optimization variable</a:t>
            </a:r>
            <a:endParaRPr lang="en-US" sz="1600">
              <a:solidFill>
                <a:sysClr val="windowText" lastClr="000000"/>
              </a:solidFill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435E8E9-4532-CE3E-971C-67DBEAAFE608}"/>
              </a:ext>
            </a:extLst>
          </p:cNvPr>
          <p:cNvCxnSpPr>
            <a:stCxn id="13" idx="3"/>
            <a:endCxn id="15" idx="1"/>
          </p:cNvCxnSpPr>
          <p:nvPr/>
        </p:nvCxnSpPr>
        <p:spPr>
          <a:xfrm>
            <a:off x="8419532" y="3676868"/>
            <a:ext cx="559411" cy="1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43CA91B-4E63-6181-E7B3-A31832C3DD7F}"/>
              </a:ext>
            </a:extLst>
          </p:cNvPr>
          <p:cNvCxnSpPr>
            <a:stCxn id="11" idx="3"/>
            <a:endCxn id="13" idx="1"/>
          </p:cNvCxnSpPr>
          <p:nvPr/>
        </p:nvCxnSpPr>
        <p:spPr>
          <a:xfrm>
            <a:off x="5812467" y="3676868"/>
            <a:ext cx="559411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4547057-4E2B-D19B-3CEB-EFA4AC2C7391}"/>
              </a:ext>
            </a:extLst>
          </p:cNvPr>
          <p:cNvCxnSpPr>
            <a:stCxn id="9" idx="3"/>
            <a:endCxn id="11" idx="1"/>
          </p:cNvCxnSpPr>
          <p:nvPr/>
        </p:nvCxnSpPr>
        <p:spPr>
          <a:xfrm flipV="1">
            <a:off x="3205402" y="3676868"/>
            <a:ext cx="559411" cy="1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6085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3637B-7DCE-3158-6C24-6EF6B3BFB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Air Heater Model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62DF71-6FB4-0B11-6E15-FC097255C6E1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/>
              <a:t>First-principles model in Modelica</a:t>
            </a:r>
          </a:p>
        </p:txBody>
      </p:sp>
      <p:pic>
        <p:nvPicPr>
          <p:cNvPr id="7" name="Content Placeholder 5" descr="A graph with a line graph&#10;&#10;Description automatically generated with medium confidence">
            <a:extLst>
              <a:ext uri="{FF2B5EF4-FFF2-40B4-BE49-F238E27FC236}">
                <a16:creationId xmlns:a16="http://schemas.microsoft.com/office/drawing/2014/main" id="{B34AD414-36EF-0E89-7014-5F55C6884519}"/>
              </a:ext>
            </a:extLst>
          </p:cNvPr>
          <p:cNvPicPr>
            <a:picLocks noGrp="1" noChangeAspect="1"/>
          </p:cNvPicPr>
          <p:nvPr>
            <p:ph type="chart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4913" y="2413631"/>
            <a:ext cx="5335587" cy="3059438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</p:pic>
      <p:pic>
        <p:nvPicPr>
          <p:cNvPr id="8" name="Content Placeholder 5" descr="A close-up of a machine&#10;&#10;Description automatically generated">
            <a:extLst>
              <a:ext uri="{FF2B5EF4-FFF2-40B4-BE49-F238E27FC236}">
                <a16:creationId xmlns:a16="http://schemas.microsoft.com/office/drawing/2014/main" id="{9158B84B-334F-CAB8-D844-1D79665728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0770" y="2646891"/>
            <a:ext cx="3301519" cy="2520000"/>
          </a:xfrm>
          <a:prstGeom prst="rect">
            <a:avLst/>
          </a:prstGeom>
          <a:noFill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E71F1BC-11A3-08E5-7912-4B89A4549D2F}"/>
                  </a:ext>
                </a:extLst>
              </p:cNvPr>
              <p:cNvSpPr txBox="1"/>
              <p:nvPr/>
            </p:nvSpPr>
            <p:spPr>
              <a:xfrm>
                <a:off x="498735" y="2125953"/>
                <a:ext cx="548111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fr-FR" i="1" smtClean="0">
                              <a:latin typeface="Cambria Math" panose="02040503050406030204" pitchFamily="18" charset="0"/>
                            </a:rPr>
                            <m:t>𝐶𝑂𝑁𝑆𝑇</m:t>
                          </m:r>
                        </m:sub>
                      </m:sSub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∙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𝑑𝑒𝑟</m:t>
                      </m:r>
                      <m:d>
                        <m:d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𝑂𝑢𝑡</m:t>
                              </m:r>
                            </m:sub>
                          </m:sSub>
                        </m:e>
                      </m:d>
                      <m:r>
                        <a:rPr lang="fr-FR" i="1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𝑎𝑚𝑏</m:t>
                              </m:r>
                            </m:sub>
                          </m:s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− </m:t>
                          </m:r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𝑂𝑢𝑡</m:t>
                              </m:r>
                            </m:sub>
                          </m:sSub>
                        </m:e>
                      </m:d>
                      <m:r>
                        <a:rPr lang="fr-FR" i="1"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𝐾h</m:t>
                      </m:r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∙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𝑑𝑒𝑙𝑎𝑦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, 3)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E71F1BC-11A3-08E5-7912-4B89A4549D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735" y="2125953"/>
                <a:ext cx="5481116" cy="276999"/>
              </a:xfrm>
              <a:prstGeom prst="rect">
                <a:avLst/>
              </a:prstGeom>
              <a:blipFill>
                <a:blip r:embed="rId5"/>
                <a:stretch>
                  <a:fillRect l="-1557" t="-4444" r="-3782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01793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3637B-7DCE-3158-6C24-6EF6B3BFB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Air Heater Model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62DF71-6FB4-0B11-6E15-FC097255C6E1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/>
              <a:t>Transfer function</a:t>
            </a:r>
          </a:p>
        </p:txBody>
      </p:sp>
      <p:pic>
        <p:nvPicPr>
          <p:cNvPr id="4" name="Chart Placeholder 5" descr="A diagram of a graph&#10;&#10;Description automatically generated">
            <a:extLst>
              <a:ext uri="{FF2B5EF4-FFF2-40B4-BE49-F238E27FC236}">
                <a16:creationId xmlns:a16="http://schemas.microsoft.com/office/drawing/2014/main" id="{F9588F2D-CF38-73F6-7DCB-3BE74D2B91AA}"/>
              </a:ext>
            </a:extLst>
          </p:cNvPr>
          <p:cNvPicPr>
            <a:picLocks noGrp="1" noChangeAspect="1"/>
          </p:cNvPicPr>
          <p:nvPr>
            <p:ph type="chart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615" y="2698819"/>
            <a:ext cx="4569355" cy="2774250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</p:pic>
      <p:pic>
        <p:nvPicPr>
          <p:cNvPr id="9" name="Chart Placeholder 14" descr="A graph with green and blue lines&#10;&#10;Description automatically generated">
            <a:extLst>
              <a:ext uri="{FF2B5EF4-FFF2-40B4-BE49-F238E27FC236}">
                <a16:creationId xmlns:a16="http://schemas.microsoft.com/office/drawing/2014/main" id="{FA741584-1606-D131-298B-3143637704FB}"/>
              </a:ext>
            </a:extLst>
          </p:cNvPr>
          <p:cNvPicPr>
            <a:picLocks noGrp="1" noChangeAspect="1"/>
          </p:cNvPicPr>
          <p:nvPr>
            <p:ph type="chart" sz="quarter" idx="15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2258" y="2076450"/>
            <a:ext cx="4900897" cy="3733800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E4E0A9D-CFF1-0940-AF28-937F36ADBC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9112" y="1865751"/>
            <a:ext cx="4011755" cy="709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9815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B77E7D-602F-CC1A-7826-3930608A2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Air Heater Model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129AD1-2532-F584-4656-2182C109D82C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/>
              <a:t>State space models</a:t>
            </a:r>
          </a:p>
        </p:txBody>
      </p:sp>
      <p:pic>
        <p:nvPicPr>
          <p:cNvPr id="8" name="Chart Placeholder 7">
            <a:extLst>
              <a:ext uri="{FF2B5EF4-FFF2-40B4-BE49-F238E27FC236}">
                <a16:creationId xmlns:a16="http://schemas.microsoft.com/office/drawing/2014/main" id="{4BD76031-7752-724A-E93C-4994E8336BD8}"/>
              </a:ext>
            </a:extLst>
          </p:cNvPr>
          <p:cNvPicPr>
            <a:picLocks noGrp="1" noChangeAspect="1"/>
          </p:cNvPicPr>
          <p:nvPr>
            <p:ph type="chart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" y="2153334"/>
            <a:ext cx="5335588" cy="358003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</p:pic>
      <p:pic>
        <p:nvPicPr>
          <p:cNvPr id="11" name="Chart Placeholder 10">
            <a:extLst>
              <a:ext uri="{FF2B5EF4-FFF2-40B4-BE49-F238E27FC236}">
                <a16:creationId xmlns:a16="http://schemas.microsoft.com/office/drawing/2014/main" id="{53EF00F8-DC25-B3D0-0381-0981CF214EB3}"/>
              </a:ext>
            </a:extLst>
          </p:cNvPr>
          <p:cNvPicPr>
            <a:picLocks noGrp="1" noChangeAspect="1"/>
          </p:cNvPicPr>
          <p:nvPr>
            <p:ph type="chart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4913" y="2535613"/>
            <a:ext cx="5335587" cy="2815474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7893271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7D25F-0425-20E2-0330-456C54C93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Air Heater Model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DB98E5-62A2-D39B-71AD-5B39D7283574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/>
              <a:t>Model evaluation</a:t>
            </a:r>
          </a:p>
        </p:txBody>
      </p:sp>
      <p:pic>
        <p:nvPicPr>
          <p:cNvPr id="8" name="Chart Placeholder 7">
            <a:extLst>
              <a:ext uri="{FF2B5EF4-FFF2-40B4-BE49-F238E27FC236}">
                <a16:creationId xmlns:a16="http://schemas.microsoft.com/office/drawing/2014/main" id="{D261E722-368C-C4AC-D2AD-E4769797CB84}"/>
              </a:ext>
            </a:extLst>
          </p:cNvPr>
          <p:cNvPicPr>
            <a:picLocks noGrp="1" noChangeAspect="1"/>
          </p:cNvPicPr>
          <p:nvPr>
            <p:ph type="chart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332" y="2076450"/>
            <a:ext cx="3813924" cy="3733800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</p:pic>
      <p:pic>
        <p:nvPicPr>
          <p:cNvPr id="11" name="Chart Placeholder 10" descr="A graph of a function&#10;&#10;Description automatically generated">
            <a:extLst>
              <a:ext uri="{FF2B5EF4-FFF2-40B4-BE49-F238E27FC236}">
                <a16:creationId xmlns:a16="http://schemas.microsoft.com/office/drawing/2014/main" id="{AA0AC7F2-824C-4F3C-CE6C-623426E47740}"/>
              </a:ext>
            </a:extLst>
          </p:cNvPr>
          <p:cNvPicPr>
            <a:picLocks noGrp="1" noChangeAspect="1"/>
          </p:cNvPicPr>
          <p:nvPr>
            <p:ph type="chart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4913" y="2442716"/>
            <a:ext cx="5335587" cy="3001267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4665835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13AD81-0258-603D-7BCC-6B2FC3FD6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Introduction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343719-6192-F8F1-122E-12D58F326751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/>
              <a:t>Revised scope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8763A03-F102-D8F0-6B06-74EE09D708C9}"/>
              </a:ext>
            </a:extLst>
          </p:cNvPr>
          <p:cNvSpPr/>
          <p:nvPr/>
        </p:nvSpPr>
        <p:spPr>
          <a:xfrm>
            <a:off x="3735205" y="1776711"/>
            <a:ext cx="2175574" cy="86905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23544">
              <a:spcAft>
                <a:spcPts val="600"/>
              </a:spcAft>
            </a:pPr>
            <a:r>
              <a:rPr lang="en-US" kern="1200" dirty="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Modelica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B034131-7542-1FDF-03B3-C1B00833F422}"/>
              </a:ext>
            </a:extLst>
          </p:cNvPr>
          <p:cNvSpPr/>
          <p:nvPr/>
        </p:nvSpPr>
        <p:spPr>
          <a:xfrm>
            <a:off x="6299275" y="1776711"/>
            <a:ext cx="2175574" cy="86905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23544">
              <a:spcAft>
                <a:spcPts val="600"/>
              </a:spcAft>
            </a:pPr>
            <a:r>
              <a:rPr lang="en-US" kern="1200" dirty="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External Object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F0203F1-D1C4-82B8-FBFA-C729C1176961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5910779" y="2211240"/>
            <a:ext cx="388496" cy="0"/>
          </a:xfrm>
          <a:prstGeom prst="straightConnector1">
            <a:avLst/>
          </a:prstGeom>
          <a:ln w="38100">
            <a:solidFill>
              <a:schemeClr val="accent6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9D17E52-EBE1-E030-90C0-5DC748CC7603}"/>
              </a:ext>
            </a:extLst>
          </p:cNvPr>
          <p:cNvSpPr/>
          <p:nvPr/>
        </p:nvSpPr>
        <p:spPr>
          <a:xfrm>
            <a:off x="1171134" y="4447368"/>
            <a:ext cx="2175574" cy="86905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23544">
              <a:spcAft>
                <a:spcPts val="600"/>
              </a:spcAft>
            </a:pPr>
            <a:r>
              <a:rPr lang="en-US" kern="1200" dirty="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Modelica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84ECA6F-890E-518D-C884-EE31F41EA8AE}"/>
              </a:ext>
            </a:extLst>
          </p:cNvPr>
          <p:cNvSpPr/>
          <p:nvPr/>
        </p:nvSpPr>
        <p:spPr>
          <a:xfrm>
            <a:off x="3735205" y="4447369"/>
            <a:ext cx="2175574" cy="86905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23544">
              <a:spcAft>
                <a:spcPts val="600"/>
              </a:spcAft>
            </a:pPr>
            <a:r>
              <a:rPr lang="en-US" kern="1200" dirty="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External Object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23344D3-965D-C54F-9C15-84EB3B6D2397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>
            <a:off x="3346708" y="4881897"/>
            <a:ext cx="388497" cy="1"/>
          </a:xfrm>
          <a:prstGeom prst="straightConnector1">
            <a:avLst/>
          </a:prstGeom>
          <a:ln w="38100">
            <a:solidFill>
              <a:schemeClr val="accent6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4DD46E7D-A1DA-E950-89D8-736A924B6166}"/>
              </a:ext>
            </a:extLst>
          </p:cNvPr>
          <p:cNvCxnSpPr>
            <a:cxnSpLocks/>
            <a:stCxn id="9" idx="0"/>
            <a:endCxn id="8" idx="0"/>
          </p:cNvCxnSpPr>
          <p:nvPr/>
        </p:nvCxnSpPr>
        <p:spPr>
          <a:xfrm rot="16200000" flipV="1">
            <a:off x="3540957" y="3165333"/>
            <a:ext cx="1" cy="2564071"/>
          </a:xfrm>
          <a:prstGeom prst="bentConnector3">
            <a:avLst>
              <a:gd name="adj1" fmla="val 22860100000"/>
            </a:avLst>
          </a:prstGeom>
          <a:ln w="38100">
            <a:solidFill>
              <a:schemeClr val="accent6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959EBC42-4792-C1A9-1932-9C9C463BFEF0}"/>
              </a:ext>
            </a:extLst>
          </p:cNvPr>
          <p:cNvCxnSpPr>
            <a:stCxn id="6" idx="0"/>
            <a:endCxn id="5" idx="0"/>
          </p:cNvCxnSpPr>
          <p:nvPr/>
        </p:nvCxnSpPr>
        <p:spPr>
          <a:xfrm rot="16200000" flipV="1">
            <a:off x="6105027" y="494676"/>
            <a:ext cx="12700" cy="2564070"/>
          </a:xfrm>
          <a:prstGeom prst="bentConnector3">
            <a:avLst>
              <a:gd name="adj1" fmla="val 1800000"/>
            </a:avLst>
          </a:prstGeom>
          <a:ln w="38100">
            <a:solidFill>
              <a:schemeClr val="accent6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51EF7660-C56B-7B7A-2E69-8EFE037AB93C}"/>
              </a:ext>
            </a:extLst>
          </p:cNvPr>
          <p:cNvSpPr/>
          <p:nvPr/>
        </p:nvSpPr>
        <p:spPr>
          <a:xfrm>
            <a:off x="6299275" y="4447368"/>
            <a:ext cx="2175574" cy="86905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23544">
              <a:spcAft>
                <a:spcPts val="600"/>
              </a:spcAft>
            </a:pPr>
            <a:r>
              <a:rPr lang="en-US" kern="1200" dirty="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FMU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D5A0F043-3CF0-E895-4CBF-2543DFD9B4EB}"/>
              </a:ext>
            </a:extLst>
          </p:cNvPr>
          <p:cNvSpPr/>
          <p:nvPr/>
        </p:nvSpPr>
        <p:spPr>
          <a:xfrm>
            <a:off x="8863346" y="4447369"/>
            <a:ext cx="2175574" cy="86905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23544">
              <a:spcAft>
                <a:spcPts val="600"/>
              </a:spcAft>
            </a:pPr>
            <a:r>
              <a:rPr lang="en-US" kern="1200" dirty="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Python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E70ADB1-ABC1-69EB-740C-6F7798D26073}"/>
              </a:ext>
            </a:extLst>
          </p:cNvPr>
          <p:cNvCxnSpPr>
            <a:cxnSpLocks/>
            <a:stCxn id="14" idx="3"/>
            <a:endCxn id="15" idx="1"/>
          </p:cNvCxnSpPr>
          <p:nvPr/>
        </p:nvCxnSpPr>
        <p:spPr>
          <a:xfrm>
            <a:off x="8474849" y="4881897"/>
            <a:ext cx="388497" cy="1"/>
          </a:xfrm>
          <a:prstGeom prst="straightConnector1">
            <a:avLst/>
          </a:prstGeom>
          <a:ln w="38100">
            <a:solidFill>
              <a:schemeClr val="accent6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CC2B1DC6-7E98-CC6B-5B67-7B52E7AC421C}"/>
              </a:ext>
            </a:extLst>
          </p:cNvPr>
          <p:cNvCxnSpPr>
            <a:cxnSpLocks/>
            <a:stCxn id="15" idx="0"/>
            <a:endCxn id="14" idx="0"/>
          </p:cNvCxnSpPr>
          <p:nvPr/>
        </p:nvCxnSpPr>
        <p:spPr>
          <a:xfrm rot="16200000" flipV="1">
            <a:off x="8669098" y="3165333"/>
            <a:ext cx="1" cy="2564071"/>
          </a:xfrm>
          <a:prstGeom prst="bentConnector3">
            <a:avLst>
              <a:gd name="adj1" fmla="val 22860100000"/>
            </a:avLst>
          </a:prstGeom>
          <a:ln w="38100">
            <a:solidFill>
              <a:schemeClr val="accent6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Arrow: Down 11">
            <a:extLst>
              <a:ext uri="{FF2B5EF4-FFF2-40B4-BE49-F238E27FC236}">
                <a16:creationId xmlns:a16="http://schemas.microsoft.com/office/drawing/2014/main" id="{86DB7CFB-3E46-20EA-C02D-F4D65FB4A90E}"/>
              </a:ext>
            </a:extLst>
          </p:cNvPr>
          <p:cNvSpPr/>
          <p:nvPr/>
        </p:nvSpPr>
        <p:spPr>
          <a:xfrm>
            <a:off x="5578547" y="2906241"/>
            <a:ext cx="1193074" cy="1043949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61350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CCEB7-2D8B-80E9-9EF4-25D4E6385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Existing Options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E51FA0-B687-E79A-84F2-00F6C2B8848B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571609" y="1093430"/>
            <a:ext cx="5524391" cy="308386"/>
          </a:xfrm>
        </p:spPr>
        <p:txBody>
          <a:bodyPr/>
          <a:lstStyle/>
          <a:p>
            <a:r>
              <a:rPr lang="en-US" dirty="0"/>
              <a:t>Linear MPC Modelica Library</a:t>
            </a:r>
          </a:p>
        </p:txBody>
      </p:sp>
      <p:sp>
        <p:nvSpPr>
          <p:cNvPr id="5" name="Chart Placeholder 4">
            <a:extLst>
              <a:ext uri="{FF2B5EF4-FFF2-40B4-BE49-F238E27FC236}">
                <a16:creationId xmlns:a16="http://schemas.microsoft.com/office/drawing/2014/main" id="{A557430F-CEE8-064C-A9C9-50DBDAF65113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571609" y="1490303"/>
            <a:ext cx="5524391" cy="1809497"/>
          </a:xfrm>
        </p:spPr>
        <p:txBody>
          <a:bodyPr/>
          <a:lstStyle/>
          <a:p>
            <a:pPr lvl="1"/>
            <a:r>
              <a:rPr lang="en-US" dirty="0"/>
              <a:t>Open-source</a:t>
            </a:r>
          </a:p>
          <a:p>
            <a:pPr lvl="1"/>
            <a:r>
              <a:rPr lang="en-US" dirty="0"/>
              <a:t>Last updated 2016</a:t>
            </a:r>
          </a:p>
          <a:p>
            <a:pPr lvl="1"/>
            <a:r>
              <a:rPr lang="en-US" dirty="0"/>
              <a:t>Not compatible with Modelica 4.0</a:t>
            </a:r>
          </a:p>
          <a:p>
            <a:pPr marL="228576" lvl="1" indent="0">
              <a:buNone/>
            </a:pPr>
            <a:endParaRPr lang="en-US" dirty="0"/>
          </a:p>
          <a:p>
            <a:pPr marL="228576" lvl="1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F03ACE4A-668C-251E-EEE8-64C611FEB339}"/>
              </a:ext>
            </a:extLst>
          </p:cNvPr>
          <p:cNvSpPr txBox="1">
            <a:spLocks/>
          </p:cNvSpPr>
          <p:nvPr/>
        </p:nvSpPr>
        <p:spPr>
          <a:xfrm>
            <a:off x="6096000" y="1093430"/>
            <a:ext cx="5524391" cy="3083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10" rtl="0" eaLnBrk="1" latinLnBrk="0" hangingPunct="1">
              <a:lnSpc>
                <a:spcPts val="2500"/>
              </a:lnSpc>
              <a:spcBef>
                <a:spcPts val="2000"/>
              </a:spcBef>
              <a:buFont typeface="Arial" panose="020B0604020202020204" pitchFamily="34" charset="0"/>
              <a:buNone/>
              <a:defRPr sz="2000" kern="1200">
                <a:solidFill>
                  <a:srgbClr val="7800F0"/>
                </a:solidFill>
                <a:latin typeface="+mn-lt"/>
                <a:ea typeface="+mn-ea"/>
                <a:cs typeface="+mn-cs"/>
              </a:defRPr>
            </a:lvl1pPr>
            <a:lvl2pPr marL="228578" indent="0" algn="l" defTabSz="914310" rtl="0" eaLnBrk="1" latinLnBrk="0" hangingPunct="1">
              <a:lnSpc>
                <a:spcPts val="251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rgbClr val="7800F0"/>
                </a:solidFill>
                <a:latin typeface="+mn-lt"/>
                <a:ea typeface="+mn-ea"/>
                <a:cs typeface="+mn-cs"/>
              </a:defRPr>
            </a:lvl2pPr>
            <a:lvl3pPr marL="685732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2886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350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04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658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812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JModelica</a:t>
            </a:r>
            <a:endParaRPr lang="en-US" dirty="0"/>
          </a:p>
        </p:txBody>
      </p:sp>
      <p:sp>
        <p:nvSpPr>
          <p:cNvPr id="7" name="Chart Placeholder 4">
            <a:extLst>
              <a:ext uri="{FF2B5EF4-FFF2-40B4-BE49-F238E27FC236}">
                <a16:creationId xmlns:a16="http://schemas.microsoft.com/office/drawing/2014/main" id="{6067B777-3E04-9C11-EC6D-EDD9CAAA90CE}"/>
              </a:ext>
            </a:extLst>
          </p:cNvPr>
          <p:cNvSpPr txBox="1">
            <a:spLocks/>
          </p:cNvSpPr>
          <p:nvPr/>
        </p:nvSpPr>
        <p:spPr>
          <a:xfrm>
            <a:off x="6096000" y="1490304"/>
            <a:ext cx="5524391" cy="180949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578" indent="-228578" algn="l" defTabSz="914310" rtl="0" eaLnBrk="1" latinLnBrk="0" hangingPunct="1">
              <a:lnSpc>
                <a:spcPts val="266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54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32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2886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350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04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658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812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/>
              <a:t>Discontinued in 2019</a:t>
            </a:r>
          </a:p>
          <a:p>
            <a:pPr lvl="1"/>
            <a:r>
              <a:rPr lang="en-US"/>
              <a:t>Assimulo</a:t>
            </a:r>
          </a:p>
          <a:p>
            <a:pPr lvl="1"/>
            <a:r>
              <a:rPr lang="en-US"/>
              <a:t>PyFMI</a:t>
            </a:r>
          </a:p>
          <a:p>
            <a:pPr lvl="1"/>
            <a:r>
              <a:rPr lang="en-US"/>
              <a:t>FMI Library</a:t>
            </a:r>
          </a:p>
          <a:p>
            <a:pPr marL="228576" lvl="1" indent="0">
              <a:buFont typeface="Arial" panose="020B0604020202020204" pitchFamily="34" charset="0"/>
              <a:buNone/>
            </a:pPr>
            <a:endParaRPr lang="en-US"/>
          </a:p>
          <a:p>
            <a:endParaRPr lang="en-US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1B0B7187-C008-B19B-26DC-69B242503E1C}"/>
              </a:ext>
            </a:extLst>
          </p:cNvPr>
          <p:cNvSpPr txBox="1">
            <a:spLocks/>
          </p:cNvSpPr>
          <p:nvPr/>
        </p:nvSpPr>
        <p:spPr>
          <a:xfrm>
            <a:off x="571609" y="3213784"/>
            <a:ext cx="5524391" cy="3083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10" rtl="0" eaLnBrk="1" latinLnBrk="0" hangingPunct="1">
              <a:lnSpc>
                <a:spcPts val="2500"/>
              </a:lnSpc>
              <a:spcBef>
                <a:spcPts val="2000"/>
              </a:spcBef>
              <a:buFont typeface="Arial" panose="020B0604020202020204" pitchFamily="34" charset="0"/>
              <a:buNone/>
              <a:defRPr sz="2000" kern="1200">
                <a:solidFill>
                  <a:srgbClr val="7800F0"/>
                </a:solidFill>
                <a:latin typeface="+mn-lt"/>
                <a:ea typeface="+mn-ea"/>
                <a:cs typeface="+mn-cs"/>
              </a:defRPr>
            </a:lvl1pPr>
            <a:lvl2pPr marL="228578" indent="0" algn="l" defTabSz="914310" rtl="0" eaLnBrk="1" latinLnBrk="0" hangingPunct="1">
              <a:lnSpc>
                <a:spcPts val="251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rgbClr val="7800F0"/>
                </a:solidFill>
                <a:latin typeface="+mn-lt"/>
                <a:ea typeface="+mn-ea"/>
                <a:cs typeface="+mn-cs"/>
              </a:defRPr>
            </a:lvl2pPr>
            <a:lvl3pPr marL="685732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2886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350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04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658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812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FMPy - Dassault Systèmes</a:t>
            </a:r>
          </a:p>
        </p:txBody>
      </p:sp>
      <p:sp>
        <p:nvSpPr>
          <p:cNvPr id="9" name="Chart Placeholder 4">
            <a:extLst>
              <a:ext uri="{FF2B5EF4-FFF2-40B4-BE49-F238E27FC236}">
                <a16:creationId xmlns:a16="http://schemas.microsoft.com/office/drawing/2014/main" id="{5865E464-B119-4512-28F0-B3693DA88316}"/>
              </a:ext>
            </a:extLst>
          </p:cNvPr>
          <p:cNvSpPr txBox="1">
            <a:spLocks/>
          </p:cNvSpPr>
          <p:nvPr/>
        </p:nvSpPr>
        <p:spPr>
          <a:xfrm>
            <a:off x="571609" y="3610657"/>
            <a:ext cx="5524391" cy="235282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578" indent="-228578" algn="l" defTabSz="914310" rtl="0" eaLnBrk="1" latinLnBrk="0" hangingPunct="1">
              <a:lnSpc>
                <a:spcPts val="266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54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32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2886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350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04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658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812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/>
              <a:t>Free Python FMI library</a:t>
            </a:r>
          </a:p>
          <a:p>
            <a:pPr lvl="1"/>
            <a:r>
              <a:rPr lang="en-US"/>
              <a:t>Graphical user interface</a:t>
            </a:r>
          </a:p>
          <a:p>
            <a:pPr lvl="2"/>
            <a:r>
              <a:rPr lang="en-US"/>
              <a:t>Validate FMUs</a:t>
            </a:r>
          </a:p>
          <a:p>
            <a:pPr lvl="2"/>
            <a:r>
              <a:rPr lang="en-US"/>
              <a:t>Export to Jupyter Notebook, Modelica and Cmake</a:t>
            </a:r>
          </a:p>
          <a:p>
            <a:pPr lvl="2"/>
            <a:r>
              <a:rPr lang="en-US"/>
              <a:t>Web App</a:t>
            </a:r>
          </a:p>
          <a:p>
            <a:pPr lvl="2"/>
            <a:endParaRPr lang="en-US"/>
          </a:p>
          <a:p>
            <a:endParaRPr lang="en-US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A2BA87E4-6809-F06F-CE19-7987832C57D9}"/>
              </a:ext>
            </a:extLst>
          </p:cNvPr>
          <p:cNvSpPr txBox="1">
            <a:spLocks/>
          </p:cNvSpPr>
          <p:nvPr/>
        </p:nvSpPr>
        <p:spPr>
          <a:xfrm>
            <a:off x="6096000" y="3213784"/>
            <a:ext cx="5524391" cy="3083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10" rtl="0" eaLnBrk="1" latinLnBrk="0" hangingPunct="1">
              <a:lnSpc>
                <a:spcPts val="2500"/>
              </a:lnSpc>
              <a:spcBef>
                <a:spcPts val="2000"/>
              </a:spcBef>
              <a:buFont typeface="Arial" panose="020B0604020202020204" pitchFamily="34" charset="0"/>
              <a:buNone/>
              <a:defRPr sz="2000" kern="1200">
                <a:solidFill>
                  <a:srgbClr val="7800F0"/>
                </a:solidFill>
                <a:latin typeface="+mn-lt"/>
                <a:ea typeface="+mn-ea"/>
                <a:cs typeface="+mn-cs"/>
              </a:defRPr>
            </a:lvl1pPr>
            <a:lvl2pPr marL="228578" indent="0" algn="l" defTabSz="914310" rtl="0" eaLnBrk="1" latinLnBrk="0" hangingPunct="1">
              <a:lnSpc>
                <a:spcPts val="251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rgbClr val="7800F0"/>
                </a:solidFill>
                <a:latin typeface="+mn-lt"/>
                <a:ea typeface="+mn-ea"/>
                <a:cs typeface="+mn-cs"/>
              </a:defRPr>
            </a:lvl2pPr>
            <a:lvl3pPr marL="685732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2886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350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04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658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812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NLopt</a:t>
            </a:r>
          </a:p>
        </p:txBody>
      </p:sp>
      <p:sp>
        <p:nvSpPr>
          <p:cNvPr id="11" name="Chart Placeholder 4">
            <a:extLst>
              <a:ext uri="{FF2B5EF4-FFF2-40B4-BE49-F238E27FC236}">
                <a16:creationId xmlns:a16="http://schemas.microsoft.com/office/drawing/2014/main" id="{5218DAFE-6BEC-F623-A89E-2B7BAD51A30D}"/>
              </a:ext>
            </a:extLst>
          </p:cNvPr>
          <p:cNvSpPr txBox="1">
            <a:spLocks/>
          </p:cNvSpPr>
          <p:nvPr/>
        </p:nvSpPr>
        <p:spPr>
          <a:xfrm>
            <a:off x="6096000" y="3610658"/>
            <a:ext cx="5524391" cy="235282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578" indent="-228578" algn="l" defTabSz="914310" rtl="0" eaLnBrk="1" latinLnBrk="0" hangingPunct="1">
              <a:lnSpc>
                <a:spcPts val="266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54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32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2886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350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04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658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812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/>
              <a:t>Open-source optimization library</a:t>
            </a:r>
          </a:p>
          <a:p>
            <a:pPr lvl="1"/>
            <a:r>
              <a:rPr lang="en-US"/>
              <a:t>C, C++, MATLAB, Fortran, Python among others</a:t>
            </a:r>
          </a:p>
          <a:p>
            <a:pPr lvl="1"/>
            <a:r>
              <a:rPr lang="en-US"/>
              <a:t>Collection of several algorithms from different contributors</a:t>
            </a:r>
          </a:p>
          <a:p>
            <a:pPr marL="228576" lvl="1" indent="0">
              <a:buFont typeface="Arial" panose="020B0604020202020204" pitchFamily="34" charset="0"/>
              <a:buNone/>
            </a:pPr>
            <a:endParaRPr lang="en-US"/>
          </a:p>
          <a:p>
            <a:pPr marL="228576" lvl="1" indent="0">
              <a:buFont typeface="Arial" panose="020B0604020202020204" pitchFamily="34" charset="0"/>
              <a:buNone/>
            </a:pPr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943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3637B-7DCE-3158-6C24-6EF6B3BFB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Air Heater Model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62DF71-6FB4-0B11-6E15-FC097255C6E1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/>
              <a:t>First-principles, transfer function, and state space models</a:t>
            </a:r>
          </a:p>
        </p:txBody>
      </p:sp>
      <p:pic>
        <p:nvPicPr>
          <p:cNvPr id="8" name="Content Placeholder 5" descr="A close-up of a machine&#10;&#10;Description automatically generated">
            <a:extLst>
              <a:ext uri="{FF2B5EF4-FFF2-40B4-BE49-F238E27FC236}">
                <a16:creationId xmlns:a16="http://schemas.microsoft.com/office/drawing/2014/main" id="{9158B84B-334F-CAB8-D844-1D79665728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402" y="2076704"/>
            <a:ext cx="3094292" cy="2361827"/>
          </a:xfrm>
          <a:prstGeom prst="rect">
            <a:avLst/>
          </a:prstGeom>
          <a:noFill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E71F1BC-11A3-08E5-7912-4B89A4549D2F}"/>
                  </a:ext>
                </a:extLst>
              </p:cNvPr>
              <p:cNvSpPr txBox="1"/>
              <p:nvPr/>
            </p:nvSpPr>
            <p:spPr>
              <a:xfrm>
                <a:off x="5283360" y="2289380"/>
                <a:ext cx="577844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b-NO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fr-FR" i="1" smtClean="0">
                              <a:latin typeface="Cambria Math" panose="02040503050406030204" pitchFamily="18" charset="0"/>
                            </a:rPr>
                            <m:t>𝐶𝑂𝑁𝑆𝑇</m:t>
                          </m:r>
                        </m:sub>
                      </m:sSub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∙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𝑑𝑒𝑟</m:t>
                      </m:r>
                      <m:d>
                        <m:d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𝑂𝑢𝑡</m:t>
                              </m:r>
                            </m:sub>
                          </m:sSub>
                        </m:e>
                      </m:d>
                      <m:r>
                        <a:rPr lang="fr-FR" i="1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𝑎𝑚𝑏</m:t>
                              </m:r>
                            </m:sub>
                          </m:s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− </m:t>
                          </m:r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𝑂𝑢𝑡</m:t>
                              </m:r>
                            </m:sub>
                          </m:sSub>
                        </m:e>
                      </m:d>
                      <m:r>
                        <a:rPr lang="fr-FR" i="1"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𝐾h</m:t>
                      </m:r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∙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𝑑𝑒𝑙𝑎𝑦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, 3)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E71F1BC-11A3-08E5-7912-4B89A4549D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3360" y="2289380"/>
                <a:ext cx="5778441" cy="276999"/>
              </a:xfrm>
              <a:prstGeom prst="rect">
                <a:avLst/>
              </a:prstGeom>
              <a:blipFill>
                <a:blip r:embed="rId4"/>
                <a:stretch>
                  <a:fillRect t="-4444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F42D95F5-B659-ED88-2B3E-1DB72FE3CC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15013" y="3365496"/>
            <a:ext cx="4011755" cy="70930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27D03B2-752A-3DA1-368F-01A8D9C284F6}"/>
                  </a:ext>
                </a:extLst>
              </p:cNvPr>
              <p:cNvSpPr txBox="1"/>
              <p:nvPr/>
            </p:nvSpPr>
            <p:spPr>
              <a:xfrm>
                <a:off x="479044" y="4827615"/>
                <a:ext cx="4433008" cy="5259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b-NO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b-NO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nb-NO" b="0" i="1" smtClean="0">
                              <a:latin typeface="Cambria Math" panose="02040503050406030204" pitchFamily="18" charset="0"/>
                            </a:rPr>
                            <m:t>𝑐𝑜𝑛𝑠𝑡</m:t>
                          </m:r>
                        </m:sub>
                      </m:sSub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nb-NO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b-NO" b="0" i="1" smtClean="0">
                              <a:latin typeface="Cambria Math" panose="02040503050406030204" pitchFamily="18" charset="0"/>
                            </a:rPr>
                            <m:t>𝑑𝑇</m:t>
                          </m:r>
                        </m:num>
                        <m:den>
                          <m:r>
                            <a:rPr lang="nb-NO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nb-NO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  <m:t>𝑎𝑚𝑏</m:t>
                              </m:r>
                            </m:sub>
                          </m:sSub>
                          <m:r>
                            <a:rPr lang="nb-NO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nb-NO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nb-NO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b-NO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nb-NO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∙</m:t>
                      </m:r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nb-NO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b-NO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nb-NO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  <m:t>𝑑𝑒𝑙𝑎𝑦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27D03B2-752A-3DA1-368F-01A8D9C284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044" y="4827615"/>
                <a:ext cx="4433008" cy="52591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9BC0108F-B54B-76DB-5B17-4F4C22E12298}"/>
              </a:ext>
            </a:extLst>
          </p:cNvPr>
          <p:cNvSpPr txBox="1"/>
          <p:nvPr/>
        </p:nvSpPr>
        <p:spPr>
          <a:xfrm>
            <a:off x="5147521" y="1749046"/>
            <a:ext cx="3025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First-principles: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FAEF63D-9062-2486-507E-2AE710AE71E8}"/>
              </a:ext>
            </a:extLst>
          </p:cNvPr>
          <p:cNvSpPr txBox="1"/>
          <p:nvPr/>
        </p:nvSpPr>
        <p:spPr>
          <a:xfrm>
            <a:off x="5147521" y="2996164"/>
            <a:ext cx="3025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Transfer Function: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F0410B2-777B-A456-389B-7BEE638721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75862" y="3365496"/>
            <a:ext cx="1653683" cy="81541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C2A0D81-3C0B-7F2C-7152-8CA8515B0E3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87377" y="4510461"/>
            <a:ext cx="830652" cy="1592718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5B65BBD-1E41-2875-FF5A-9AF66C0E1971}"/>
              </a:ext>
            </a:extLst>
          </p:cNvPr>
          <p:cNvCxnSpPr/>
          <p:nvPr/>
        </p:nvCxnSpPr>
        <p:spPr>
          <a:xfrm>
            <a:off x="5144478" y="2885090"/>
            <a:ext cx="658506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2696606-3A45-E9F1-FE8E-7ECCAE350B50}"/>
              </a:ext>
            </a:extLst>
          </p:cNvPr>
          <p:cNvSpPr txBox="1"/>
          <p:nvPr/>
        </p:nvSpPr>
        <p:spPr>
          <a:xfrm>
            <a:off x="5147521" y="4438531"/>
            <a:ext cx="3025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State Space: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453CF7E-BDEF-C9B7-A0B9-3D286AE1494E}"/>
              </a:ext>
            </a:extLst>
          </p:cNvPr>
          <p:cNvCxnSpPr/>
          <p:nvPr/>
        </p:nvCxnSpPr>
        <p:spPr>
          <a:xfrm>
            <a:off x="5152796" y="4377559"/>
            <a:ext cx="658506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6D452B2-7CFB-CEC7-C22A-62056A519B1A}"/>
              </a:ext>
            </a:extLst>
          </p:cNvPr>
          <p:cNvCxnSpPr/>
          <p:nvPr/>
        </p:nvCxnSpPr>
        <p:spPr>
          <a:xfrm>
            <a:off x="5144477" y="1634359"/>
            <a:ext cx="658506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459D8E7-49D7-98AA-E667-EBD40D83BE7F}"/>
              </a:ext>
            </a:extLst>
          </p:cNvPr>
          <p:cNvCxnSpPr/>
          <p:nvPr/>
        </p:nvCxnSpPr>
        <p:spPr>
          <a:xfrm>
            <a:off x="5144476" y="6105937"/>
            <a:ext cx="658506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0AB67EF-E752-B72E-2635-4BA89159F141}"/>
              </a:ext>
            </a:extLst>
          </p:cNvPr>
          <p:cNvCxnSpPr>
            <a:cxnSpLocks/>
          </p:cNvCxnSpPr>
          <p:nvPr/>
        </p:nvCxnSpPr>
        <p:spPr>
          <a:xfrm flipH="1" flipV="1">
            <a:off x="11729543" y="1634359"/>
            <a:ext cx="8320" cy="44715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64BC8BB6-C807-90B5-FADE-5C8B00FD6FF5}"/>
              </a:ext>
            </a:extLst>
          </p:cNvPr>
          <p:cNvCxnSpPr>
            <a:cxnSpLocks/>
          </p:cNvCxnSpPr>
          <p:nvPr/>
        </p:nvCxnSpPr>
        <p:spPr>
          <a:xfrm flipV="1">
            <a:off x="5136156" y="1634359"/>
            <a:ext cx="0" cy="44715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Arrow: Down 31">
            <a:extLst>
              <a:ext uri="{FF2B5EF4-FFF2-40B4-BE49-F238E27FC236}">
                <a16:creationId xmlns:a16="http://schemas.microsoft.com/office/drawing/2014/main" id="{383B07C5-F0EC-EDA4-F9B9-A776E33FD704}"/>
              </a:ext>
            </a:extLst>
          </p:cNvPr>
          <p:cNvSpPr/>
          <p:nvPr/>
        </p:nvSpPr>
        <p:spPr>
          <a:xfrm>
            <a:off x="7836313" y="4166348"/>
            <a:ext cx="1193074" cy="1043949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9220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9" grpId="0"/>
      <p:bldP spid="10" grpId="0"/>
      <p:bldP spid="22" grpId="0"/>
      <p:bldP spid="3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3637B-7DCE-3158-6C24-6EF6B3BFB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Air Heater Model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62DF71-6FB4-0B11-6E15-FC097255C6E1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/>
              <a:t>Simulation of first-principle, transfer function, and state space models</a:t>
            </a:r>
          </a:p>
        </p:txBody>
      </p:sp>
      <p:pic>
        <p:nvPicPr>
          <p:cNvPr id="15" name="Chart Placeholder 7">
            <a:extLst>
              <a:ext uri="{FF2B5EF4-FFF2-40B4-BE49-F238E27FC236}">
                <a16:creationId xmlns:a16="http://schemas.microsoft.com/office/drawing/2014/main" id="{137AA314-8117-E83E-B663-6ACCC66D51C9}"/>
              </a:ext>
            </a:extLst>
          </p:cNvPr>
          <p:cNvPicPr>
            <a:picLocks noGrp="1" noChangeAspect="1"/>
          </p:cNvPicPr>
          <p:nvPr>
            <p:ph type="chart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9038" y="1820999"/>
            <a:ext cx="3813924" cy="3733800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890716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7D25F-0425-20E2-0330-456C54C93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Air Heater Model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DB98E5-62A2-D39B-71AD-5B39D7283574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/>
              <a:t>Results of first-principle, transfer function, and state space models</a:t>
            </a:r>
          </a:p>
        </p:txBody>
      </p:sp>
      <p:pic>
        <p:nvPicPr>
          <p:cNvPr id="10" name="Picture 9" descr="A graph of a graph showing different colored lines&#10;&#10;Description automatically generated">
            <a:extLst>
              <a:ext uri="{FF2B5EF4-FFF2-40B4-BE49-F238E27FC236}">
                <a16:creationId xmlns:a16="http://schemas.microsoft.com/office/drawing/2014/main" id="{9595A660-DEFB-E4C7-1F44-D61B5F84E02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89"/>
          <a:stretch/>
        </p:blipFill>
        <p:spPr>
          <a:xfrm>
            <a:off x="5144478" y="4047731"/>
            <a:ext cx="6745742" cy="2304000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</p:pic>
      <p:pic>
        <p:nvPicPr>
          <p:cNvPr id="15" name="Picture 14" descr="A graph of a function&#10;&#10;Description automatically generated">
            <a:extLst>
              <a:ext uri="{FF2B5EF4-FFF2-40B4-BE49-F238E27FC236}">
                <a16:creationId xmlns:a16="http://schemas.microsoft.com/office/drawing/2014/main" id="{4F44FD06-09F1-B520-DE03-1237C192C5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610" y="1666586"/>
            <a:ext cx="6335015" cy="2304000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6777523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F48F82-5D1A-0C86-513E-A02AABA74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Calling External C Code in Modelica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614493-150A-C702-8868-5309B1636FAC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/>
              <a:t>Overview</a:t>
            </a:r>
          </a:p>
        </p:txBody>
      </p:sp>
      <p:sp>
        <p:nvSpPr>
          <p:cNvPr id="5" name="Plassholder for innhold 3">
            <a:extLst>
              <a:ext uri="{FF2B5EF4-FFF2-40B4-BE49-F238E27FC236}">
                <a16:creationId xmlns:a16="http://schemas.microsoft.com/office/drawing/2014/main" id="{548A5577-1D70-24A1-B70F-4626219C0E77}"/>
              </a:ext>
            </a:extLst>
          </p:cNvPr>
          <p:cNvSpPr txBox="1">
            <a:spLocks/>
          </p:cNvSpPr>
          <p:nvPr/>
        </p:nvSpPr>
        <p:spPr>
          <a:xfrm>
            <a:off x="571609" y="3650456"/>
            <a:ext cx="5524392" cy="2085793"/>
          </a:xfrm>
          <a:prstGeom prst="rect">
            <a:avLst/>
          </a:prstGeom>
        </p:spPr>
        <p:txBody>
          <a:bodyPr/>
          <a:lstStyle>
            <a:lvl1pPr marL="228578" indent="-228578" algn="l" defTabSz="914310" rtl="0" eaLnBrk="1" latinLnBrk="0" hangingPunct="1">
              <a:lnSpc>
                <a:spcPts val="266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54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32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2886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350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04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658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812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Basic functions with one return variable</a:t>
            </a:r>
          </a:p>
          <a:p>
            <a:r>
              <a:rPr lang="en-GB"/>
              <a:t>Needs a Modelica block or model as a wrapper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5A2BDFB-3776-21D7-8129-198718878369}"/>
              </a:ext>
            </a:extLst>
          </p:cNvPr>
          <p:cNvSpPr/>
          <p:nvPr/>
        </p:nvSpPr>
        <p:spPr>
          <a:xfrm>
            <a:off x="2006331" y="1804942"/>
            <a:ext cx="2654948" cy="1422480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ysClr val="windowText" lastClr="000000"/>
                </a:solidFill>
              </a:rPr>
              <a:t>Modelica Function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ABF5D4F-535D-1C4D-F268-1E7AD156D222}"/>
              </a:ext>
            </a:extLst>
          </p:cNvPr>
          <p:cNvSpPr/>
          <p:nvPr/>
        </p:nvSpPr>
        <p:spPr>
          <a:xfrm>
            <a:off x="7530722" y="1804942"/>
            <a:ext cx="2654947" cy="1422480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ysClr val="windowText" lastClr="000000"/>
                </a:solidFill>
              </a:rPr>
              <a:t>Modelica External Object</a:t>
            </a:r>
          </a:p>
        </p:txBody>
      </p:sp>
      <p:sp>
        <p:nvSpPr>
          <p:cNvPr id="8" name="Plassholder for innhold 3">
            <a:extLst>
              <a:ext uri="{FF2B5EF4-FFF2-40B4-BE49-F238E27FC236}">
                <a16:creationId xmlns:a16="http://schemas.microsoft.com/office/drawing/2014/main" id="{7978B2E6-223C-D46D-7A20-BA851DF4F557}"/>
              </a:ext>
            </a:extLst>
          </p:cNvPr>
          <p:cNvSpPr txBox="1">
            <a:spLocks/>
          </p:cNvSpPr>
          <p:nvPr/>
        </p:nvSpPr>
        <p:spPr>
          <a:xfrm>
            <a:off x="6096000" y="3650456"/>
            <a:ext cx="5524392" cy="208579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578" indent="-228578" algn="l" defTabSz="914310" rtl="0" eaLnBrk="1" latinLnBrk="0" hangingPunct="1">
              <a:lnSpc>
                <a:spcPts val="266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54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32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2886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350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04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658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812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Extended functionality and complexity</a:t>
            </a:r>
          </a:p>
          <a:p>
            <a:r>
              <a:rPr lang="en-GB"/>
              <a:t>Enables reading and writing of variables from external memory across C and Modelica</a:t>
            </a:r>
          </a:p>
        </p:txBody>
      </p:sp>
    </p:spTree>
    <p:extLst>
      <p:ext uri="{BB962C8B-B14F-4D97-AF65-F5344CB8AC3E}">
        <p14:creationId xmlns:p14="http://schemas.microsoft.com/office/powerpoint/2010/main" val="1921354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</p:bldLst>
  </p:timing>
</p:sld>
</file>

<file path=ppt/theme/theme1.xml><?xml version="1.0" encoding="utf-8"?>
<a:theme xmlns:a="http://schemas.openxmlformats.org/drawingml/2006/main" name="1_Office-tema">
  <a:themeElements>
    <a:clrScheme name="Office">
      <a:dk1>
        <a:srgbClr val="000000"/>
      </a:dk1>
      <a:lt1>
        <a:srgbClr val="FFFFFF"/>
      </a:lt1>
      <a:dk2>
        <a:srgbClr val="2F0B63"/>
      </a:dk2>
      <a:lt2>
        <a:srgbClr val="CDB9FC"/>
      </a:lt2>
      <a:accent1>
        <a:srgbClr val="7800F0"/>
      </a:accent1>
      <a:accent2>
        <a:srgbClr val="FF6202"/>
      </a:accent2>
      <a:accent3>
        <a:srgbClr val="2F0B63"/>
      </a:accent3>
      <a:accent4>
        <a:srgbClr val="EF7DBB"/>
      </a:accent4>
      <a:accent5>
        <a:srgbClr val="9359EF"/>
      </a:accent5>
      <a:accent6>
        <a:srgbClr val="CFFF1F"/>
      </a:accent6>
      <a:hlink>
        <a:srgbClr val="2F0B63"/>
      </a:hlink>
      <a:folHlink>
        <a:srgbClr val="2F0B63"/>
      </a:folHlink>
    </a:clrScheme>
    <a:fontScheme name="Egendefinert 48">
      <a:majorFont>
        <a:latin typeface="Maison Neue Demi"/>
        <a:ea typeface=""/>
        <a:cs typeface=""/>
      </a:majorFont>
      <a:minorFont>
        <a:latin typeface="Maison Neue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Custom Color 1">
      <a:srgbClr val="7800F0"/>
    </a:custClr>
    <a:custClr name="Custom Color 2">
      <a:srgbClr val="9359EF"/>
    </a:custClr>
    <a:custClr name="Custom Color 3">
      <a:srgbClr val="CDB9FC"/>
    </a:custClr>
    <a:custClr name="Custom Color 4">
      <a:srgbClr val="FF6202"/>
    </a:custClr>
    <a:custClr name="Custom Color 5">
      <a:srgbClr val="FFD9B1"/>
    </a:custClr>
    <a:custClr name="Custom Color 6">
      <a:srgbClr val="FFEBD3"/>
    </a:custClr>
    <a:custClr name="Custom Color 7">
      <a:srgbClr val="FFF5EE"/>
    </a:custClr>
    <a:custClr name="Custom Color 8">
      <a:srgbClr val="2F0B63"/>
    </a:custClr>
    <a:custClr name="Custom Color 9">
      <a:srgbClr val="9595F9"/>
    </a:custClr>
    <a:custClr name="Custom Color 10">
      <a:srgbClr val="DAD9FF"/>
    </a:custClr>
    <a:custClr name="Custom Color 11">
      <a:srgbClr val="EF7DBB"/>
    </a:custClr>
    <a:custClr name="Custom Color 12">
      <a:srgbClr val="FFCCED"/>
    </a:custClr>
    <a:custClr name="Custom Color 13">
      <a:srgbClr val="CFFF1F"/>
    </a:custClr>
    <a:custClr name="Custom Color 14">
      <a:srgbClr val="E4FF7D"/>
    </a:custClr>
  </a:custClrLst>
  <a:extLst>
    <a:ext uri="{05A4C25C-085E-4340-85A3-A5531E510DB2}">
      <thm15:themeFamily xmlns:thm15="http://schemas.microsoft.com/office/thememl/2012/main" name="USN_PPT_ENG.potx" id="{0D8CB581-1DD0-4AEC-960D-1FB4CB030578}" vid="{010A1D1F-CEC4-41C7-A359-F184F6128DC7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Custom Color 1">
      <a:srgbClr val="7800F0"/>
    </a:custClr>
    <a:custClr name="Custom Color 2">
      <a:srgbClr val="9359EF"/>
    </a:custClr>
    <a:custClr name="Custom Color 3">
      <a:srgbClr val="CDB9FC"/>
    </a:custClr>
    <a:custClr name="Custom Color 4">
      <a:srgbClr val="FF6202"/>
    </a:custClr>
    <a:custClr name="Custom Color 5">
      <a:srgbClr val="FFD9B1"/>
    </a:custClr>
    <a:custClr name="Custom Color 6">
      <a:srgbClr val="FFEBD3"/>
    </a:custClr>
    <a:custClr name="Custom Color 7">
      <a:srgbClr val="FFF5EE"/>
    </a:custClr>
    <a:custClr name="Custom Color 8">
      <a:srgbClr val="2F0B63"/>
    </a:custClr>
    <a:custClr name="Custom Color 9">
      <a:srgbClr val="9595F9"/>
    </a:custClr>
    <a:custClr name="Custom Color 10">
      <a:srgbClr val="DAD9FF"/>
    </a:custClr>
    <a:custClr name="Custom Color 11">
      <a:srgbClr val="EF7DBB"/>
    </a:custClr>
    <a:custClr name="Custom Color 12">
      <a:srgbClr val="FFCCED"/>
    </a:custClr>
    <a:custClr name="Custom Color 13">
      <a:srgbClr val="CFFF1F"/>
    </a:custClr>
    <a:custClr name="Custom Color 14">
      <a:srgbClr val="E4FF7D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8647F4A8591BAE4887390828C908A139" ma:contentTypeVersion="2" ma:contentTypeDescription="Opprett et nytt dokument." ma:contentTypeScope="" ma:versionID="bbeda0c98333d91e5416aeed45eacae0">
  <xsd:schema xmlns:xsd="http://www.w3.org/2001/XMLSchema" xmlns:xs="http://www.w3.org/2001/XMLSchema" xmlns:p="http://schemas.microsoft.com/office/2006/metadata/properties" xmlns:ns2="ba724629-541d-4b0f-b720-c63cf8c70e8a" targetNamespace="http://schemas.microsoft.com/office/2006/metadata/properties" ma:root="true" ma:fieldsID="dce8645e9a2086dca2092c5ea6134e54" ns2:_="">
    <xsd:import namespace="ba724629-541d-4b0f-b720-c63cf8c70e8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a724629-541d-4b0f-b720-c63cf8c70e8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nholdstype"/>
        <xsd:element ref="dc:title" minOccurs="0" maxOccurs="1" ma:index="4" ma:displayName="Tit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F02B9FD-56AA-4787-8FCD-901C81ADC57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B8DCD5B-97AC-4F76-A1B0-9FECFE0498AB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EFC48718-3F70-494F-8CC0-A686B5C9932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a724629-541d-4b0f-b720-c63cf8c70e8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USN-mal engelsk</Template>
  <TotalTime>3180</TotalTime>
  <Words>1297</Words>
  <Application>Microsoft Macintosh PowerPoint</Application>
  <PresentationFormat>Widescreen</PresentationFormat>
  <Paragraphs>280</Paragraphs>
  <Slides>35</Slides>
  <Notes>12</Notes>
  <HiddenSlides>9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4" baseType="lpstr">
      <vt:lpstr>-apple-system</vt:lpstr>
      <vt:lpstr>Arial</vt:lpstr>
      <vt:lpstr>Calibri</vt:lpstr>
      <vt:lpstr>Cambria Math</vt:lpstr>
      <vt:lpstr>ITC Clearface Pro</vt:lpstr>
      <vt:lpstr>Maison Neue Bold</vt:lpstr>
      <vt:lpstr>Maison Neue Book</vt:lpstr>
      <vt:lpstr>Maison Neue Demi</vt:lpstr>
      <vt:lpstr>1_Office-tema</vt:lpstr>
      <vt:lpstr>Advanced Control Implementations with Modelica</vt:lpstr>
      <vt:lpstr>Introduction</vt:lpstr>
      <vt:lpstr>Introduction</vt:lpstr>
      <vt:lpstr>Introduction</vt:lpstr>
      <vt:lpstr>Existing Options</vt:lpstr>
      <vt:lpstr>Air Heater Model</vt:lpstr>
      <vt:lpstr>Air Heater Model</vt:lpstr>
      <vt:lpstr>Air Heater Model</vt:lpstr>
      <vt:lpstr>Calling External C Code in Modelica</vt:lpstr>
      <vt:lpstr>Calling External C Code in Modelica</vt:lpstr>
      <vt:lpstr>Calling External C Code in Modelica</vt:lpstr>
      <vt:lpstr>Calling External C Code in Modelica</vt:lpstr>
      <vt:lpstr>NLopt</vt:lpstr>
      <vt:lpstr>NLopt</vt:lpstr>
      <vt:lpstr>FMU of Air Heater in Python</vt:lpstr>
      <vt:lpstr>FMU of Air Heater in Python</vt:lpstr>
      <vt:lpstr>FMU of Air Heater with PI-controller in Python</vt:lpstr>
      <vt:lpstr>FMU of Air Heater with PI-controller in Python</vt:lpstr>
      <vt:lpstr>FMU of Air Heater with PI-controller in Python</vt:lpstr>
      <vt:lpstr>FMU of Air Heater with MPC in Python</vt:lpstr>
      <vt:lpstr>FMU of Air Heater with MPC in Python</vt:lpstr>
      <vt:lpstr>FMU of Air Heater with MPC in Python</vt:lpstr>
      <vt:lpstr>FMU of Air Heater with MPC in Python</vt:lpstr>
      <vt:lpstr>Conclusion</vt:lpstr>
      <vt:lpstr>Future Work</vt:lpstr>
      <vt:lpstr>PowerPoint Presentation</vt:lpstr>
      <vt:lpstr>Introduction</vt:lpstr>
      <vt:lpstr>PowerPoint Presentation</vt:lpstr>
      <vt:lpstr>Existing Options</vt:lpstr>
      <vt:lpstr>Existing Options</vt:lpstr>
      <vt:lpstr>Existing Options</vt:lpstr>
      <vt:lpstr>Air Heater Model</vt:lpstr>
      <vt:lpstr>Air Heater Model</vt:lpstr>
      <vt:lpstr>Air Heater Model</vt:lpstr>
      <vt:lpstr>Air Heater Model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Carl Magnus Bøe</dc:creator>
  <cp:lastModifiedBy>Carl Magnus Bøe</cp:lastModifiedBy>
  <cp:revision>32</cp:revision>
  <dcterms:created xsi:type="dcterms:W3CDTF">2023-10-30T12:32:41Z</dcterms:created>
  <dcterms:modified xsi:type="dcterms:W3CDTF">2023-12-04T13:53:32Z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0x0101008647F4A8591BAE4887390828C908A139</vt:lpwstr>
  </property>
</Properties>
</file>